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70" r:id="rId7"/>
    <p:sldId id="261" r:id="rId8"/>
    <p:sldId id="271" r:id="rId9"/>
    <p:sldId id="263" r:id="rId10"/>
    <p:sldId id="272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05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CC95D2-56D3-4508-A2B5-8B2768E40B3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1B42702-B037-4D0C-A498-30F99F121D04}">
      <dgm:prSet/>
      <dgm:spPr/>
      <dgm:t>
        <a:bodyPr/>
        <a:lstStyle/>
        <a:p>
          <a:r>
            <a:rPr lang="en-IN"/>
            <a:t>React Router</a:t>
          </a:r>
          <a:endParaRPr lang="en-US"/>
        </a:p>
      </dgm:t>
    </dgm:pt>
    <dgm:pt modelId="{9B1AFDFB-503E-436C-B5E3-4B4E6560DB88}" type="parTrans" cxnId="{8DD7331D-FA4B-4D09-93E4-814594A62DAB}">
      <dgm:prSet/>
      <dgm:spPr/>
      <dgm:t>
        <a:bodyPr/>
        <a:lstStyle/>
        <a:p>
          <a:endParaRPr lang="en-US"/>
        </a:p>
      </dgm:t>
    </dgm:pt>
    <dgm:pt modelId="{4D695EB2-16E7-4E4E-B872-3843EE225D3C}" type="sibTrans" cxnId="{8DD7331D-FA4B-4D09-93E4-814594A62DAB}">
      <dgm:prSet/>
      <dgm:spPr/>
      <dgm:t>
        <a:bodyPr/>
        <a:lstStyle/>
        <a:p>
          <a:endParaRPr lang="en-US"/>
        </a:p>
      </dgm:t>
    </dgm:pt>
    <dgm:pt modelId="{6099CE7C-78FF-4047-9F6D-A42CBDB5FADC}">
      <dgm:prSet/>
      <dgm:spPr/>
      <dgm:t>
        <a:bodyPr/>
        <a:lstStyle/>
        <a:p>
          <a:r>
            <a:rPr lang="en-IN"/>
            <a:t>React Portals</a:t>
          </a:r>
          <a:endParaRPr lang="en-US"/>
        </a:p>
      </dgm:t>
    </dgm:pt>
    <dgm:pt modelId="{1A9B5C54-876A-4B1B-947A-4B0ACE5CBB0D}" type="parTrans" cxnId="{895CD4DB-7A34-45B1-8EDE-4889F4AB061C}">
      <dgm:prSet/>
      <dgm:spPr/>
      <dgm:t>
        <a:bodyPr/>
        <a:lstStyle/>
        <a:p>
          <a:endParaRPr lang="en-US"/>
        </a:p>
      </dgm:t>
    </dgm:pt>
    <dgm:pt modelId="{25E16577-3037-482D-99AE-F521E0B072B9}" type="sibTrans" cxnId="{895CD4DB-7A34-45B1-8EDE-4889F4AB061C}">
      <dgm:prSet/>
      <dgm:spPr/>
      <dgm:t>
        <a:bodyPr/>
        <a:lstStyle/>
        <a:p>
          <a:endParaRPr lang="en-US"/>
        </a:p>
      </dgm:t>
    </dgm:pt>
    <dgm:pt modelId="{7309A3A9-A93E-40EF-A495-B71FD5D86C42}" type="pres">
      <dgm:prSet presAssocID="{49CC95D2-56D3-4508-A2B5-8B2768E40B3E}" presName="root" presStyleCnt="0">
        <dgm:presLayoutVars>
          <dgm:dir/>
          <dgm:resizeHandles val="exact"/>
        </dgm:presLayoutVars>
      </dgm:prSet>
      <dgm:spPr/>
    </dgm:pt>
    <dgm:pt modelId="{1C7419D3-9E33-4F72-8942-D5BF079A75CA}" type="pres">
      <dgm:prSet presAssocID="{E1B42702-B037-4D0C-A498-30F99F121D04}" presName="compNode" presStyleCnt="0"/>
      <dgm:spPr/>
    </dgm:pt>
    <dgm:pt modelId="{117F0AAC-3A58-4E4B-970D-3ACDCF7A049B}" type="pres">
      <dgm:prSet presAssocID="{E1B42702-B037-4D0C-A498-30F99F121D04}" presName="iconRect" presStyleLbl="node1" presStyleIdx="0" presStyleCnt="2" custLinFactNeighborY="950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 with solid fill"/>
        </a:ext>
      </dgm:extLst>
    </dgm:pt>
    <dgm:pt modelId="{2A498406-3F21-4278-804B-8294D909816F}" type="pres">
      <dgm:prSet presAssocID="{E1B42702-B037-4D0C-A498-30F99F121D04}" presName="spaceRect" presStyleCnt="0"/>
      <dgm:spPr/>
    </dgm:pt>
    <dgm:pt modelId="{A7C6C608-8B9E-4832-B7E5-8404A414D5C7}" type="pres">
      <dgm:prSet presAssocID="{E1B42702-B037-4D0C-A498-30F99F121D04}" presName="textRect" presStyleLbl="revTx" presStyleIdx="0" presStyleCnt="2">
        <dgm:presLayoutVars>
          <dgm:chMax val="1"/>
          <dgm:chPref val="1"/>
        </dgm:presLayoutVars>
      </dgm:prSet>
      <dgm:spPr/>
    </dgm:pt>
    <dgm:pt modelId="{58C8872F-4B11-4CEE-84D6-B68DE9259994}" type="pres">
      <dgm:prSet presAssocID="{4D695EB2-16E7-4E4E-B872-3843EE225D3C}" presName="sibTrans" presStyleCnt="0"/>
      <dgm:spPr/>
    </dgm:pt>
    <dgm:pt modelId="{BA13E4F5-57EF-4A7A-917E-60BA0720F645}" type="pres">
      <dgm:prSet presAssocID="{6099CE7C-78FF-4047-9F6D-A42CBDB5FADC}" presName="compNode" presStyleCnt="0"/>
      <dgm:spPr/>
    </dgm:pt>
    <dgm:pt modelId="{7B1E5670-3634-47E7-9165-673D1006A3E9}" type="pres">
      <dgm:prSet presAssocID="{6099CE7C-78FF-4047-9F6D-A42CBDB5FADC}" presName="iconRect" presStyleLbl="node1" presStyleIdx="1" presStyleCnt="2" custLinFactNeighborY="950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E378C28E-C6D8-4063-B026-D9E78D141004}" type="pres">
      <dgm:prSet presAssocID="{6099CE7C-78FF-4047-9F6D-A42CBDB5FADC}" presName="spaceRect" presStyleCnt="0"/>
      <dgm:spPr/>
    </dgm:pt>
    <dgm:pt modelId="{99B42854-5D03-429E-A307-371A40331CA8}" type="pres">
      <dgm:prSet presAssocID="{6099CE7C-78FF-4047-9F6D-A42CBDB5FAD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DD7331D-FA4B-4D09-93E4-814594A62DAB}" srcId="{49CC95D2-56D3-4508-A2B5-8B2768E40B3E}" destId="{E1B42702-B037-4D0C-A498-30F99F121D04}" srcOrd="0" destOrd="0" parTransId="{9B1AFDFB-503E-436C-B5E3-4B4E6560DB88}" sibTransId="{4D695EB2-16E7-4E4E-B872-3843EE225D3C}"/>
    <dgm:cxn modelId="{63523321-9EBE-42DD-BFB2-98B3B654D9DA}" type="presOf" srcId="{49CC95D2-56D3-4508-A2B5-8B2768E40B3E}" destId="{7309A3A9-A93E-40EF-A495-B71FD5D86C42}" srcOrd="0" destOrd="0" presId="urn:microsoft.com/office/officeart/2018/2/layout/IconLabelList"/>
    <dgm:cxn modelId="{F7134AA6-4A02-478A-A03F-7B0BFCC582C4}" type="presOf" srcId="{6099CE7C-78FF-4047-9F6D-A42CBDB5FADC}" destId="{99B42854-5D03-429E-A307-371A40331CA8}" srcOrd="0" destOrd="0" presId="urn:microsoft.com/office/officeart/2018/2/layout/IconLabelList"/>
    <dgm:cxn modelId="{59F4DFC4-72AA-455F-BF49-55513DB3E864}" type="presOf" srcId="{E1B42702-B037-4D0C-A498-30F99F121D04}" destId="{A7C6C608-8B9E-4832-B7E5-8404A414D5C7}" srcOrd="0" destOrd="0" presId="urn:microsoft.com/office/officeart/2018/2/layout/IconLabelList"/>
    <dgm:cxn modelId="{895CD4DB-7A34-45B1-8EDE-4889F4AB061C}" srcId="{49CC95D2-56D3-4508-A2B5-8B2768E40B3E}" destId="{6099CE7C-78FF-4047-9F6D-A42CBDB5FADC}" srcOrd="1" destOrd="0" parTransId="{1A9B5C54-876A-4B1B-947A-4B0ACE5CBB0D}" sibTransId="{25E16577-3037-482D-99AE-F521E0B072B9}"/>
    <dgm:cxn modelId="{AD810984-A275-4678-BE9D-1DD5B48AF78E}" type="presParOf" srcId="{7309A3A9-A93E-40EF-A495-B71FD5D86C42}" destId="{1C7419D3-9E33-4F72-8942-D5BF079A75CA}" srcOrd="0" destOrd="0" presId="urn:microsoft.com/office/officeart/2018/2/layout/IconLabelList"/>
    <dgm:cxn modelId="{F6602C2D-74C2-4462-A565-9E3FC6B2DEA3}" type="presParOf" srcId="{1C7419D3-9E33-4F72-8942-D5BF079A75CA}" destId="{117F0AAC-3A58-4E4B-970D-3ACDCF7A049B}" srcOrd="0" destOrd="0" presId="urn:microsoft.com/office/officeart/2018/2/layout/IconLabelList"/>
    <dgm:cxn modelId="{92409B89-5655-49C2-9497-1BE832848287}" type="presParOf" srcId="{1C7419D3-9E33-4F72-8942-D5BF079A75CA}" destId="{2A498406-3F21-4278-804B-8294D909816F}" srcOrd="1" destOrd="0" presId="urn:microsoft.com/office/officeart/2018/2/layout/IconLabelList"/>
    <dgm:cxn modelId="{C3A4AA7B-3420-473A-A080-3798949E36E0}" type="presParOf" srcId="{1C7419D3-9E33-4F72-8942-D5BF079A75CA}" destId="{A7C6C608-8B9E-4832-B7E5-8404A414D5C7}" srcOrd="2" destOrd="0" presId="urn:microsoft.com/office/officeart/2018/2/layout/IconLabelList"/>
    <dgm:cxn modelId="{B8359C23-1A4D-4557-B2AE-ED030978FABE}" type="presParOf" srcId="{7309A3A9-A93E-40EF-A495-B71FD5D86C42}" destId="{58C8872F-4B11-4CEE-84D6-B68DE9259994}" srcOrd="1" destOrd="0" presId="urn:microsoft.com/office/officeart/2018/2/layout/IconLabelList"/>
    <dgm:cxn modelId="{D630D069-A8F2-438C-9C18-4C10B0C4FFBE}" type="presParOf" srcId="{7309A3A9-A93E-40EF-A495-B71FD5D86C42}" destId="{BA13E4F5-57EF-4A7A-917E-60BA0720F645}" srcOrd="2" destOrd="0" presId="urn:microsoft.com/office/officeart/2018/2/layout/IconLabelList"/>
    <dgm:cxn modelId="{CB60C02A-F636-41C5-AC19-41284DD29F40}" type="presParOf" srcId="{BA13E4F5-57EF-4A7A-917E-60BA0720F645}" destId="{7B1E5670-3634-47E7-9165-673D1006A3E9}" srcOrd="0" destOrd="0" presId="urn:microsoft.com/office/officeart/2018/2/layout/IconLabelList"/>
    <dgm:cxn modelId="{7ACF2759-B6B7-46CD-A349-AC70F8605464}" type="presParOf" srcId="{BA13E4F5-57EF-4A7A-917E-60BA0720F645}" destId="{E378C28E-C6D8-4063-B026-D9E78D141004}" srcOrd="1" destOrd="0" presId="urn:microsoft.com/office/officeart/2018/2/layout/IconLabelList"/>
    <dgm:cxn modelId="{648B669A-F4FD-4528-9CD2-80A0E3C4F336}" type="presParOf" srcId="{BA13E4F5-57EF-4A7A-917E-60BA0720F645}" destId="{99B42854-5D03-429E-A307-371A40331CA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D94812-1986-4033-A109-DF71826E0D9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008429-D285-4115-95CD-9A565A96FCC8}">
      <dgm:prSet/>
      <dgm:spPr/>
      <dgm:t>
        <a:bodyPr/>
        <a:lstStyle/>
        <a:p>
          <a:r>
            <a:rPr lang="en-IN"/>
            <a:t>Home page</a:t>
          </a:r>
          <a:endParaRPr lang="en-US"/>
        </a:p>
      </dgm:t>
    </dgm:pt>
    <dgm:pt modelId="{59338742-7F84-41D2-8D4B-7C525F72BDCA}" type="parTrans" cxnId="{E3304B9E-526D-4922-9201-9B4438985BDB}">
      <dgm:prSet/>
      <dgm:spPr/>
      <dgm:t>
        <a:bodyPr/>
        <a:lstStyle/>
        <a:p>
          <a:endParaRPr lang="en-US"/>
        </a:p>
      </dgm:t>
    </dgm:pt>
    <dgm:pt modelId="{FE1249CC-A8C7-42D1-B5AA-FB84BBA399FF}" type="sibTrans" cxnId="{E3304B9E-526D-4922-9201-9B4438985BDB}">
      <dgm:prSet/>
      <dgm:spPr/>
      <dgm:t>
        <a:bodyPr/>
        <a:lstStyle/>
        <a:p>
          <a:endParaRPr lang="en-US"/>
        </a:p>
      </dgm:t>
    </dgm:pt>
    <dgm:pt modelId="{87C48D79-CC43-419B-9FC9-116E3DFF9C62}">
      <dgm:prSet/>
      <dgm:spPr/>
      <dgm:t>
        <a:bodyPr/>
        <a:lstStyle/>
        <a:p>
          <a:r>
            <a:rPr lang="en-IN"/>
            <a:t>About page</a:t>
          </a:r>
          <a:endParaRPr lang="en-US"/>
        </a:p>
      </dgm:t>
    </dgm:pt>
    <dgm:pt modelId="{DB8CB9B8-FD71-42E0-9A24-329050FA4D99}" type="parTrans" cxnId="{5D4C6C27-2940-4658-951F-264F88415F81}">
      <dgm:prSet/>
      <dgm:spPr/>
      <dgm:t>
        <a:bodyPr/>
        <a:lstStyle/>
        <a:p>
          <a:endParaRPr lang="en-US"/>
        </a:p>
      </dgm:t>
    </dgm:pt>
    <dgm:pt modelId="{8B3B8FE8-EFA0-444F-B849-20F180087434}" type="sibTrans" cxnId="{5D4C6C27-2940-4658-951F-264F88415F81}">
      <dgm:prSet/>
      <dgm:spPr/>
      <dgm:t>
        <a:bodyPr/>
        <a:lstStyle/>
        <a:p>
          <a:endParaRPr lang="en-US"/>
        </a:p>
      </dgm:t>
    </dgm:pt>
    <dgm:pt modelId="{81C152F2-5AE1-4389-BB9A-CFEEB824359F}">
      <dgm:prSet/>
      <dgm:spPr/>
      <dgm:t>
        <a:bodyPr/>
        <a:lstStyle/>
        <a:p>
          <a:r>
            <a:rPr lang="en-IN" dirty="0"/>
            <a:t>Projects page</a:t>
          </a:r>
          <a:endParaRPr lang="en-US" dirty="0"/>
        </a:p>
      </dgm:t>
    </dgm:pt>
    <dgm:pt modelId="{D9A63A9D-2C98-477A-A122-CA7E177DBA65}" type="parTrans" cxnId="{E6F772B0-0198-45B9-A156-A02AC88900A4}">
      <dgm:prSet/>
      <dgm:spPr/>
      <dgm:t>
        <a:bodyPr/>
        <a:lstStyle/>
        <a:p>
          <a:endParaRPr lang="en-US"/>
        </a:p>
      </dgm:t>
    </dgm:pt>
    <dgm:pt modelId="{966F2B8B-F455-466A-96A6-4B28DEAC8360}" type="sibTrans" cxnId="{E6F772B0-0198-45B9-A156-A02AC88900A4}">
      <dgm:prSet/>
      <dgm:spPr/>
      <dgm:t>
        <a:bodyPr/>
        <a:lstStyle/>
        <a:p>
          <a:endParaRPr lang="en-US"/>
        </a:p>
      </dgm:t>
    </dgm:pt>
    <dgm:pt modelId="{750786C3-97D7-4B85-85E4-01CF7B972F48}">
      <dgm:prSet/>
      <dgm:spPr/>
      <dgm:t>
        <a:bodyPr/>
        <a:lstStyle/>
        <a:p>
          <a:r>
            <a:rPr lang="en-IN"/>
            <a:t>Skills page</a:t>
          </a:r>
          <a:endParaRPr lang="en-US"/>
        </a:p>
      </dgm:t>
    </dgm:pt>
    <dgm:pt modelId="{78566FC8-4647-4F7C-A22B-A8DA1B2FBCB8}" type="parTrans" cxnId="{E4717062-59B3-4993-848B-58C30366D7D9}">
      <dgm:prSet/>
      <dgm:spPr/>
      <dgm:t>
        <a:bodyPr/>
        <a:lstStyle/>
        <a:p>
          <a:endParaRPr lang="en-US"/>
        </a:p>
      </dgm:t>
    </dgm:pt>
    <dgm:pt modelId="{C3FC093E-6EED-4BA6-A9C3-464D1EC90C65}" type="sibTrans" cxnId="{E4717062-59B3-4993-848B-58C30366D7D9}">
      <dgm:prSet/>
      <dgm:spPr/>
      <dgm:t>
        <a:bodyPr/>
        <a:lstStyle/>
        <a:p>
          <a:endParaRPr lang="en-US"/>
        </a:p>
      </dgm:t>
    </dgm:pt>
    <dgm:pt modelId="{8C9962DD-CDF1-479E-A78C-284282988358}">
      <dgm:prSet/>
      <dgm:spPr/>
      <dgm:t>
        <a:bodyPr/>
        <a:lstStyle/>
        <a:p>
          <a:r>
            <a:rPr lang="en-IN"/>
            <a:t>Contact me page</a:t>
          </a:r>
          <a:endParaRPr lang="en-US"/>
        </a:p>
      </dgm:t>
    </dgm:pt>
    <dgm:pt modelId="{BCBBBDF7-2AC1-49E5-A368-EB246EF35554}" type="parTrans" cxnId="{C7CE6D9A-503E-41EF-AE15-7F0187DEA178}">
      <dgm:prSet/>
      <dgm:spPr/>
      <dgm:t>
        <a:bodyPr/>
        <a:lstStyle/>
        <a:p>
          <a:endParaRPr lang="en-US"/>
        </a:p>
      </dgm:t>
    </dgm:pt>
    <dgm:pt modelId="{233FF8C9-DF72-42EE-9957-C7039CB31AEE}" type="sibTrans" cxnId="{C7CE6D9A-503E-41EF-AE15-7F0187DEA178}">
      <dgm:prSet/>
      <dgm:spPr/>
      <dgm:t>
        <a:bodyPr/>
        <a:lstStyle/>
        <a:p>
          <a:endParaRPr lang="en-US"/>
        </a:p>
      </dgm:t>
    </dgm:pt>
    <dgm:pt modelId="{C50CA86E-1419-4187-B9B7-A53BAA4F9299}" type="pres">
      <dgm:prSet presAssocID="{7AD94812-1986-4033-A109-DF71826E0D98}" presName="root" presStyleCnt="0">
        <dgm:presLayoutVars>
          <dgm:dir/>
          <dgm:resizeHandles val="exact"/>
        </dgm:presLayoutVars>
      </dgm:prSet>
      <dgm:spPr/>
    </dgm:pt>
    <dgm:pt modelId="{9BBEF49C-9699-4684-AE7B-2FC4F9F70585}" type="pres">
      <dgm:prSet presAssocID="{61008429-D285-4115-95CD-9A565A96FCC8}" presName="compNode" presStyleCnt="0"/>
      <dgm:spPr/>
    </dgm:pt>
    <dgm:pt modelId="{A3B89307-C5F6-4D6D-9F6B-9075958C61E2}" type="pres">
      <dgm:prSet presAssocID="{61008429-D285-4115-95CD-9A565A96FCC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AA86D1E8-599D-4866-B96A-FC2C23763E52}" type="pres">
      <dgm:prSet presAssocID="{61008429-D285-4115-95CD-9A565A96FCC8}" presName="spaceRect" presStyleCnt="0"/>
      <dgm:spPr/>
    </dgm:pt>
    <dgm:pt modelId="{7B6C6C53-8D89-4349-9568-A63A59C51C07}" type="pres">
      <dgm:prSet presAssocID="{61008429-D285-4115-95CD-9A565A96FCC8}" presName="textRect" presStyleLbl="revTx" presStyleIdx="0" presStyleCnt="5">
        <dgm:presLayoutVars>
          <dgm:chMax val="1"/>
          <dgm:chPref val="1"/>
        </dgm:presLayoutVars>
      </dgm:prSet>
      <dgm:spPr/>
    </dgm:pt>
    <dgm:pt modelId="{033037C4-808E-4957-BD1D-0007051CE9B9}" type="pres">
      <dgm:prSet presAssocID="{FE1249CC-A8C7-42D1-B5AA-FB84BBA399FF}" presName="sibTrans" presStyleCnt="0"/>
      <dgm:spPr/>
    </dgm:pt>
    <dgm:pt modelId="{49D92278-4100-4473-B2A0-10F313CBED25}" type="pres">
      <dgm:prSet presAssocID="{87C48D79-CC43-419B-9FC9-116E3DFF9C62}" presName="compNode" presStyleCnt="0"/>
      <dgm:spPr/>
    </dgm:pt>
    <dgm:pt modelId="{AD7D28FE-4515-4CDF-A376-63F180C2F964}" type="pres">
      <dgm:prSet presAssocID="{87C48D79-CC43-419B-9FC9-116E3DFF9C6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roll"/>
        </a:ext>
      </dgm:extLst>
    </dgm:pt>
    <dgm:pt modelId="{2B07F1AA-746B-4221-998F-ABA8817B1A15}" type="pres">
      <dgm:prSet presAssocID="{87C48D79-CC43-419B-9FC9-116E3DFF9C62}" presName="spaceRect" presStyleCnt="0"/>
      <dgm:spPr/>
    </dgm:pt>
    <dgm:pt modelId="{B8E4CEF5-3FDE-4FE3-BAD6-A96BB4848A35}" type="pres">
      <dgm:prSet presAssocID="{87C48D79-CC43-419B-9FC9-116E3DFF9C62}" presName="textRect" presStyleLbl="revTx" presStyleIdx="1" presStyleCnt="5">
        <dgm:presLayoutVars>
          <dgm:chMax val="1"/>
          <dgm:chPref val="1"/>
        </dgm:presLayoutVars>
      </dgm:prSet>
      <dgm:spPr/>
    </dgm:pt>
    <dgm:pt modelId="{A3EB7870-4BB4-4B4B-BDB7-DC579460F673}" type="pres">
      <dgm:prSet presAssocID="{8B3B8FE8-EFA0-444F-B849-20F180087434}" presName="sibTrans" presStyleCnt="0"/>
      <dgm:spPr/>
    </dgm:pt>
    <dgm:pt modelId="{E698EA08-FF3A-4257-9EA9-368056CD2B5B}" type="pres">
      <dgm:prSet presAssocID="{81C152F2-5AE1-4389-BB9A-CFEEB824359F}" presName="compNode" presStyleCnt="0"/>
      <dgm:spPr/>
    </dgm:pt>
    <dgm:pt modelId="{07F0F191-CBA8-4E42-9CC2-5720A8C05E78}" type="pres">
      <dgm:prSet presAssocID="{81C152F2-5AE1-4389-BB9A-CFEEB824359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5EC48E5-6763-4895-861F-0D3FCCF35BCA}" type="pres">
      <dgm:prSet presAssocID="{81C152F2-5AE1-4389-BB9A-CFEEB824359F}" presName="spaceRect" presStyleCnt="0"/>
      <dgm:spPr/>
    </dgm:pt>
    <dgm:pt modelId="{4B19E737-89A2-469E-B483-8762CD2AB81F}" type="pres">
      <dgm:prSet presAssocID="{81C152F2-5AE1-4389-BB9A-CFEEB824359F}" presName="textRect" presStyleLbl="revTx" presStyleIdx="2" presStyleCnt="5">
        <dgm:presLayoutVars>
          <dgm:chMax val="1"/>
          <dgm:chPref val="1"/>
        </dgm:presLayoutVars>
      </dgm:prSet>
      <dgm:spPr/>
    </dgm:pt>
    <dgm:pt modelId="{EA5E6F4B-7E81-4B1B-BCA7-3E09A806A427}" type="pres">
      <dgm:prSet presAssocID="{966F2B8B-F455-466A-96A6-4B28DEAC8360}" presName="sibTrans" presStyleCnt="0"/>
      <dgm:spPr/>
    </dgm:pt>
    <dgm:pt modelId="{F366F89E-7BB8-4CA7-9650-9BF1623814FF}" type="pres">
      <dgm:prSet presAssocID="{750786C3-97D7-4B85-85E4-01CF7B972F48}" presName="compNode" presStyleCnt="0"/>
      <dgm:spPr/>
    </dgm:pt>
    <dgm:pt modelId="{9A3C0086-2978-43CB-85E7-EFD2D2F266C1}" type="pres">
      <dgm:prSet presAssocID="{750786C3-97D7-4B85-85E4-01CF7B972F4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A19FA16-5900-41BC-BC40-2013EE7125A2}" type="pres">
      <dgm:prSet presAssocID="{750786C3-97D7-4B85-85E4-01CF7B972F48}" presName="spaceRect" presStyleCnt="0"/>
      <dgm:spPr/>
    </dgm:pt>
    <dgm:pt modelId="{DC2DC51E-373A-40AE-92DE-54E3583DA65F}" type="pres">
      <dgm:prSet presAssocID="{750786C3-97D7-4B85-85E4-01CF7B972F48}" presName="textRect" presStyleLbl="revTx" presStyleIdx="3" presStyleCnt="5">
        <dgm:presLayoutVars>
          <dgm:chMax val="1"/>
          <dgm:chPref val="1"/>
        </dgm:presLayoutVars>
      </dgm:prSet>
      <dgm:spPr/>
    </dgm:pt>
    <dgm:pt modelId="{A95DF6BA-FC98-4048-A941-DA796CA7D369}" type="pres">
      <dgm:prSet presAssocID="{C3FC093E-6EED-4BA6-A9C3-464D1EC90C65}" presName="sibTrans" presStyleCnt="0"/>
      <dgm:spPr/>
    </dgm:pt>
    <dgm:pt modelId="{78913E12-B087-4B9F-9276-E39DE2F0B4AA}" type="pres">
      <dgm:prSet presAssocID="{8C9962DD-CDF1-479E-A78C-284282988358}" presName="compNode" presStyleCnt="0"/>
      <dgm:spPr/>
    </dgm:pt>
    <dgm:pt modelId="{7518DE5B-F79B-4280-B7EF-863BBD753D6E}" type="pres">
      <dgm:prSet presAssocID="{8C9962DD-CDF1-479E-A78C-28428298835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D1CAC3B0-BE3C-4D89-9BBD-C1135BD501B0}" type="pres">
      <dgm:prSet presAssocID="{8C9962DD-CDF1-479E-A78C-284282988358}" presName="spaceRect" presStyleCnt="0"/>
      <dgm:spPr/>
    </dgm:pt>
    <dgm:pt modelId="{7C16C15B-6A10-4085-BCEE-70AE92AB3C18}" type="pres">
      <dgm:prSet presAssocID="{8C9962DD-CDF1-479E-A78C-28428298835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D4C6C27-2940-4658-951F-264F88415F81}" srcId="{7AD94812-1986-4033-A109-DF71826E0D98}" destId="{87C48D79-CC43-419B-9FC9-116E3DFF9C62}" srcOrd="1" destOrd="0" parTransId="{DB8CB9B8-FD71-42E0-9A24-329050FA4D99}" sibTransId="{8B3B8FE8-EFA0-444F-B849-20F180087434}"/>
    <dgm:cxn modelId="{BFB06A2D-9A19-41AB-A9E0-975369405CCF}" type="presOf" srcId="{87C48D79-CC43-419B-9FC9-116E3DFF9C62}" destId="{B8E4CEF5-3FDE-4FE3-BAD6-A96BB4848A35}" srcOrd="0" destOrd="0" presId="urn:microsoft.com/office/officeart/2018/2/layout/IconLabelList"/>
    <dgm:cxn modelId="{55B25236-3DDE-4228-B24B-054E3C4C2845}" type="presOf" srcId="{81C152F2-5AE1-4389-BB9A-CFEEB824359F}" destId="{4B19E737-89A2-469E-B483-8762CD2AB81F}" srcOrd="0" destOrd="0" presId="urn:microsoft.com/office/officeart/2018/2/layout/IconLabelList"/>
    <dgm:cxn modelId="{1DBE553D-F6D4-4929-8DCF-D3ECA656A4F1}" type="presOf" srcId="{8C9962DD-CDF1-479E-A78C-284282988358}" destId="{7C16C15B-6A10-4085-BCEE-70AE92AB3C18}" srcOrd="0" destOrd="0" presId="urn:microsoft.com/office/officeart/2018/2/layout/IconLabelList"/>
    <dgm:cxn modelId="{E4717062-59B3-4993-848B-58C30366D7D9}" srcId="{7AD94812-1986-4033-A109-DF71826E0D98}" destId="{750786C3-97D7-4B85-85E4-01CF7B972F48}" srcOrd="3" destOrd="0" parTransId="{78566FC8-4647-4F7C-A22B-A8DA1B2FBCB8}" sibTransId="{C3FC093E-6EED-4BA6-A9C3-464D1EC90C65}"/>
    <dgm:cxn modelId="{0D9D756F-7BFC-4131-A74B-F73217899BED}" type="presOf" srcId="{7AD94812-1986-4033-A109-DF71826E0D98}" destId="{C50CA86E-1419-4187-B9B7-A53BAA4F9299}" srcOrd="0" destOrd="0" presId="urn:microsoft.com/office/officeart/2018/2/layout/IconLabelList"/>
    <dgm:cxn modelId="{C7CE6D9A-503E-41EF-AE15-7F0187DEA178}" srcId="{7AD94812-1986-4033-A109-DF71826E0D98}" destId="{8C9962DD-CDF1-479E-A78C-284282988358}" srcOrd="4" destOrd="0" parTransId="{BCBBBDF7-2AC1-49E5-A368-EB246EF35554}" sibTransId="{233FF8C9-DF72-42EE-9957-C7039CB31AEE}"/>
    <dgm:cxn modelId="{E3304B9E-526D-4922-9201-9B4438985BDB}" srcId="{7AD94812-1986-4033-A109-DF71826E0D98}" destId="{61008429-D285-4115-95CD-9A565A96FCC8}" srcOrd="0" destOrd="0" parTransId="{59338742-7F84-41D2-8D4B-7C525F72BDCA}" sibTransId="{FE1249CC-A8C7-42D1-B5AA-FB84BBA399FF}"/>
    <dgm:cxn modelId="{E6F772B0-0198-45B9-A156-A02AC88900A4}" srcId="{7AD94812-1986-4033-A109-DF71826E0D98}" destId="{81C152F2-5AE1-4389-BB9A-CFEEB824359F}" srcOrd="2" destOrd="0" parTransId="{D9A63A9D-2C98-477A-A122-CA7E177DBA65}" sibTransId="{966F2B8B-F455-466A-96A6-4B28DEAC8360}"/>
    <dgm:cxn modelId="{07EB2BB6-3AB8-4312-A6F5-37E1E271E238}" type="presOf" srcId="{750786C3-97D7-4B85-85E4-01CF7B972F48}" destId="{DC2DC51E-373A-40AE-92DE-54E3583DA65F}" srcOrd="0" destOrd="0" presId="urn:microsoft.com/office/officeart/2018/2/layout/IconLabelList"/>
    <dgm:cxn modelId="{FE0771E5-FFA7-4939-9869-0C29EDFB3795}" type="presOf" srcId="{61008429-D285-4115-95CD-9A565A96FCC8}" destId="{7B6C6C53-8D89-4349-9568-A63A59C51C07}" srcOrd="0" destOrd="0" presId="urn:microsoft.com/office/officeart/2018/2/layout/IconLabelList"/>
    <dgm:cxn modelId="{73479310-D030-4D42-86AF-48A7BF83FF66}" type="presParOf" srcId="{C50CA86E-1419-4187-B9B7-A53BAA4F9299}" destId="{9BBEF49C-9699-4684-AE7B-2FC4F9F70585}" srcOrd="0" destOrd="0" presId="urn:microsoft.com/office/officeart/2018/2/layout/IconLabelList"/>
    <dgm:cxn modelId="{7B818EA7-25F5-4243-A1AC-44258709A4E1}" type="presParOf" srcId="{9BBEF49C-9699-4684-AE7B-2FC4F9F70585}" destId="{A3B89307-C5F6-4D6D-9F6B-9075958C61E2}" srcOrd="0" destOrd="0" presId="urn:microsoft.com/office/officeart/2018/2/layout/IconLabelList"/>
    <dgm:cxn modelId="{E9553A25-FF15-4438-8C7E-65E613556B5C}" type="presParOf" srcId="{9BBEF49C-9699-4684-AE7B-2FC4F9F70585}" destId="{AA86D1E8-599D-4866-B96A-FC2C23763E52}" srcOrd="1" destOrd="0" presId="urn:microsoft.com/office/officeart/2018/2/layout/IconLabelList"/>
    <dgm:cxn modelId="{EE3949CC-D4AC-471A-A2A1-72D290E6CB1D}" type="presParOf" srcId="{9BBEF49C-9699-4684-AE7B-2FC4F9F70585}" destId="{7B6C6C53-8D89-4349-9568-A63A59C51C07}" srcOrd="2" destOrd="0" presId="urn:microsoft.com/office/officeart/2018/2/layout/IconLabelList"/>
    <dgm:cxn modelId="{3C48F1C0-AE46-4EF8-BDCC-5EF4CC6F9388}" type="presParOf" srcId="{C50CA86E-1419-4187-B9B7-A53BAA4F9299}" destId="{033037C4-808E-4957-BD1D-0007051CE9B9}" srcOrd="1" destOrd="0" presId="urn:microsoft.com/office/officeart/2018/2/layout/IconLabelList"/>
    <dgm:cxn modelId="{8C7DD02E-E20B-4AC3-B595-00898484ED8D}" type="presParOf" srcId="{C50CA86E-1419-4187-B9B7-A53BAA4F9299}" destId="{49D92278-4100-4473-B2A0-10F313CBED25}" srcOrd="2" destOrd="0" presId="urn:microsoft.com/office/officeart/2018/2/layout/IconLabelList"/>
    <dgm:cxn modelId="{38DEC9BE-BC25-4D68-A68A-8638FBF8DBD1}" type="presParOf" srcId="{49D92278-4100-4473-B2A0-10F313CBED25}" destId="{AD7D28FE-4515-4CDF-A376-63F180C2F964}" srcOrd="0" destOrd="0" presId="urn:microsoft.com/office/officeart/2018/2/layout/IconLabelList"/>
    <dgm:cxn modelId="{5426B97F-2F41-41CA-A7B2-B48499F50D6C}" type="presParOf" srcId="{49D92278-4100-4473-B2A0-10F313CBED25}" destId="{2B07F1AA-746B-4221-998F-ABA8817B1A15}" srcOrd="1" destOrd="0" presId="urn:microsoft.com/office/officeart/2018/2/layout/IconLabelList"/>
    <dgm:cxn modelId="{319546D9-2F00-4C5A-8F2B-B1A131E27B20}" type="presParOf" srcId="{49D92278-4100-4473-B2A0-10F313CBED25}" destId="{B8E4CEF5-3FDE-4FE3-BAD6-A96BB4848A35}" srcOrd="2" destOrd="0" presId="urn:microsoft.com/office/officeart/2018/2/layout/IconLabelList"/>
    <dgm:cxn modelId="{DE9350DF-B6A0-46B7-9A5C-5038DD72F3FF}" type="presParOf" srcId="{C50CA86E-1419-4187-B9B7-A53BAA4F9299}" destId="{A3EB7870-4BB4-4B4B-BDB7-DC579460F673}" srcOrd="3" destOrd="0" presId="urn:microsoft.com/office/officeart/2018/2/layout/IconLabelList"/>
    <dgm:cxn modelId="{3ED2A0E4-643C-4D29-B1E4-DEFC99318D37}" type="presParOf" srcId="{C50CA86E-1419-4187-B9B7-A53BAA4F9299}" destId="{E698EA08-FF3A-4257-9EA9-368056CD2B5B}" srcOrd="4" destOrd="0" presId="urn:microsoft.com/office/officeart/2018/2/layout/IconLabelList"/>
    <dgm:cxn modelId="{D7F655CF-3794-4816-A2F6-DB443B8C8A19}" type="presParOf" srcId="{E698EA08-FF3A-4257-9EA9-368056CD2B5B}" destId="{07F0F191-CBA8-4E42-9CC2-5720A8C05E78}" srcOrd="0" destOrd="0" presId="urn:microsoft.com/office/officeart/2018/2/layout/IconLabelList"/>
    <dgm:cxn modelId="{A14E5CC5-5CA5-433A-A033-09D3615AD353}" type="presParOf" srcId="{E698EA08-FF3A-4257-9EA9-368056CD2B5B}" destId="{55EC48E5-6763-4895-861F-0D3FCCF35BCA}" srcOrd="1" destOrd="0" presId="urn:microsoft.com/office/officeart/2018/2/layout/IconLabelList"/>
    <dgm:cxn modelId="{9A974046-D368-45A2-986D-607395B53F00}" type="presParOf" srcId="{E698EA08-FF3A-4257-9EA9-368056CD2B5B}" destId="{4B19E737-89A2-469E-B483-8762CD2AB81F}" srcOrd="2" destOrd="0" presId="urn:microsoft.com/office/officeart/2018/2/layout/IconLabelList"/>
    <dgm:cxn modelId="{8035C55F-7CE8-4A2A-8D1F-B490F9236AB6}" type="presParOf" srcId="{C50CA86E-1419-4187-B9B7-A53BAA4F9299}" destId="{EA5E6F4B-7E81-4B1B-BCA7-3E09A806A427}" srcOrd="5" destOrd="0" presId="urn:microsoft.com/office/officeart/2018/2/layout/IconLabelList"/>
    <dgm:cxn modelId="{ABD2E261-32B2-402D-B457-CDA6099F009E}" type="presParOf" srcId="{C50CA86E-1419-4187-B9B7-A53BAA4F9299}" destId="{F366F89E-7BB8-4CA7-9650-9BF1623814FF}" srcOrd="6" destOrd="0" presId="urn:microsoft.com/office/officeart/2018/2/layout/IconLabelList"/>
    <dgm:cxn modelId="{EA65091A-DB2E-4E4E-A21B-2EC4443D4281}" type="presParOf" srcId="{F366F89E-7BB8-4CA7-9650-9BF1623814FF}" destId="{9A3C0086-2978-43CB-85E7-EFD2D2F266C1}" srcOrd="0" destOrd="0" presId="urn:microsoft.com/office/officeart/2018/2/layout/IconLabelList"/>
    <dgm:cxn modelId="{4E440214-0F89-42E8-B3C0-5EDD0FA63E72}" type="presParOf" srcId="{F366F89E-7BB8-4CA7-9650-9BF1623814FF}" destId="{3A19FA16-5900-41BC-BC40-2013EE7125A2}" srcOrd="1" destOrd="0" presId="urn:microsoft.com/office/officeart/2018/2/layout/IconLabelList"/>
    <dgm:cxn modelId="{76FBB10D-D6BB-41EB-B9D2-28BAEF691F7A}" type="presParOf" srcId="{F366F89E-7BB8-4CA7-9650-9BF1623814FF}" destId="{DC2DC51E-373A-40AE-92DE-54E3583DA65F}" srcOrd="2" destOrd="0" presId="urn:microsoft.com/office/officeart/2018/2/layout/IconLabelList"/>
    <dgm:cxn modelId="{5C8528B2-30DC-4324-AAC0-A4C91DBEAD13}" type="presParOf" srcId="{C50CA86E-1419-4187-B9B7-A53BAA4F9299}" destId="{A95DF6BA-FC98-4048-A941-DA796CA7D369}" srcOrd="7" destOrd="0" presId="urn:microsoft.com/office/officeart/2018/2/layout/IconLabelList"/>
    <dgm:cxn modelId="{16CCD266-76C2-45BD-8B0E-E7632BF3F644}" type="presParOf" srcId="{C50CA86E-1419-4187-B9B7-A53BAA4F9299}" destId="{78913E12-B087-4B9F-9276-E39DE2F0B4AA}" srcOrd="8" destOrd="0" presId="urn:microsoft.com/office/officeart/2018/2/layout/IconLabelList"/>
    <dgm:cxn modelId="{9A2DE059-5105-4829-904D-18F58ABBEA8F}" type="presParOf" srcId="{78913E12-B087-4B9F-9276-E39DE2F0B4AA}" destId="{7518DE5B-F79B-4280-B7EF-863BBD753D6E}" srcOrd="0" destOrd="0" presId="urn:microsoft.com/office/officeart/2018/2/layout/IconLabelList"/>
    <dgm:cxn modelId="{D93BD63A-A37B-45DD-9FA5-F9F50DE37C78}" type="presParOf" srcId="{78913E12-B087-4B9F-9276-E39DE2F0B4AA}" destId="{D1CAC3B0-BE3C-4D89-9BBD-C1135BD501B0}" srcOrd="1" destOrd="0" presId="urn:microsoft.com/office/officeart/2018/2/layout/IconLabelList"/>
    <dgm:cxn modelId="{C328C918-B626-444C-9A58-58E6B35B959B}" type="presParOf" srcId="{78913E12-B087-4B9F-9276-E39DE2F0B4AA}" destId="{7C16C15B-6A10-4085-BCEE-70AE92AB3C1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A8BDE9-0CDA-4ACB-BC1B-5B09D890571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ADA6B16-EEAB-4964-BA04-8DC1FC0BAD9E}">
      <dgm:prSet/>
      <dgm:spPr/>
      <dgm:t>
        <a:bodyPr/>
        <a:lstStyle/>
        <a:p>
          <a:r>
            <a:rPr lang="en-US" b="1"/>
            <a:t>npx create-react-app portfolio</a:t>
          </a:r>
          <a:endParaRPr lang="en-US"/>
        </a:p>
      </dgm:t>
    </dgm:pt>
    <dgm:pt modelId="{9E9CE0C5-1B69-400E-ABD8-BB4770733EE0}" type="parTrans" cxnId="{C64EECAB-2A7D-419B-B207-B30B20D5A0E9}">
      <dgm:prSet/>
      <dgm:spPr/>
      <dgm:t>
        <a:bodyPr/>
        <a:lstStyle/>
        <a:p>
          <a:endParaRPr lang="en-US"/>
        </a:p>
      </dgm:t>
    </dgm:pt>
    <dgm:pt modelId="{04F82EDE-7C7C-4E72-AA5C-C98248D23D34}" type="sibTrans" cxnId="{C64EECAB-2A7D-419B-B207-B30B20D5A0E9}">
      <dgm:prSet/>
      <dgm:spPr/>
      <dgm:t>
        <a:bodyPr/>
        <a:lstStyle/>
        <a:p>
          <a:endParaRPr lang="en-US"/>
        </a:p>
      </dgm:t>
    </dgm:pt>
    <dgm:pt modelId="{1E86F14B-A320-4AA1-B2D1-05196B88F894}">
      <dgm:prSet/>
      <dgm:spPr/>
      <dgm:t>
        <a:bodyPr/>
        <a:lstStyle/>
        <a:p>
          <a:r>
            <a:rPr lang="en-US" b="1"/>
            <a:t>npm install react-router-dom</a:t>
          </a:r>
          <a:endParaRPr lang="en-US"/>
        </a:p>
      </dgm:t>
    </dgm:pt>
    <dgm:pt modelId="{FF4AF8B3-C39D-4E9E-B00D-8E7F50871558}" type="parTrans" cxnId="{F37A1B2C-0768-423F-B54F-98AB01BD75D1}">
      <dgm:prSet/>
      <dgm:spPr/>
      <dgm:t>
        <a:bodyPr/>
        <a:lstStyle/>
        <a:p>
          <a:endParaRPr lang="en-US"/>
        </a:p>
      </dgm:t>
    </dgm:pt>
    <dgm:pt modelId="{1145458F-B396-48A4-AF9A-0E63D85594DD}" type="sibTrans" cxnId="{F37A1B2C-0768-423F-B54F-98AB01BD75D1}">
      <dgm:prSet/>
      <dgm:spPr/>
      <dgm:t>
        <a:bodyPr/>
        <a:lstStyle/>
        <a:p>
          <a:endParaRPr lang="en-US"/>
        </a:p>
      </dgm:t>
    </dgm:pt>
    <dgm:pt modelId="{2FEEFBF3-5190-4CC8-891B-CE5E528FE3FA}">
      <dgm:prSet/>
      <dgm:spPr/>
      <dgm:t>
        <a:bodyPr/>
        <a:lstStyle/>
        <a:p>
          <a:r>
            <a:rPr lang="en-US" b="1" dirty="0" err="1"/>
            <a:t>npm</a:t>
          </a:r>
          <a:r>
            <a:rPr lang="en-US" b="1" dirty="0"/>
            <a:t> install react-burger-menu</a:t>
          </a:r>
          <a:endParaRPr lang="en-US" dirty="0"/>
        </a:p>
      </dgm:t>
    </dgm:pt>
    <dgm:pt modelId="{6BEEF0A5-7950-4B2E-9717-9DB3C9690763}" type="parTrans" cxnId="{6BD4482D-AA6C-440A-A59E-BBC54A96302D}">
      <dgm:prSet/>
      <dgm:spPr/>
      <dgm:t>
        <a:bodyPr/>
        <a:lstStyle/>
        <a:p>
          <a:endParaRPr lang="en-US"/>
        </a:p>
      </dgm:t>
    </dgm:pt>
    <dgm:pt modelId="{3166DBCD-A4A4-4997-9320-786C683CCB9E}" type="sibTrans" cxnId="{6BD4482D-AA6C-440A-A59E-BBC54A96302D}">
      <dgm:prSet/>
      <dgm:spPr/>
      <dgm:t>
        <a:bodyPr/>
        <a:lstStyle/>
        <a:p>
          <a:endParaRPr lang="en-US"/>
        </a:p>
      </dgm:t>
    </dgm:pt>
    <dgm:pt modelId="{8456D350-B0E3-442E-8FDC-A65F4FA251E6}">
      <dgm:prSet custT="1"/>
      <dgm:spPr/>
      <dgm:t>
        <a:bodyPr/>
        <a:lstStyle/>
        <a:p>
          <a:r>
            <a:rPr lang="en-US" sz="2400" b="1" dirty="0"/>
            <a:t>theleanprogrammer.com/portfolio-</a:t>
          </a:r>
          <a:r>
            <a:rPr lang="en-US" sz="2400" b="1" dirty="0" err="1"/>
            <a:t>assets.rar</a:t>
          </a:r>
          <a:endParaRPr lang="en-US" sz="2400" b="1" dirty="0"/>
        </a:p>
      </dgm:t>
    </dgm:pt>
    <dgm:pt modelId="{8C95E100-5752-4AED-942E-F11C836EB0F4}" type="sibTrans" cxnId="{5F3C7F9B-A0F0-4493-91C7-516AA160AB34}">
      <dgm:prSet/>
      <dgm:spPr/>
      <dgm:t>
        <a:bodyPr/>
        <a:lstStyle/>
        <a:p>
          <a:endParaRPr lang="en-IN"/>
        </a:p>
      </dgm:t>
    </dgm:pt>
    <dgm:pt modelId="{09A33440-FBEA-48AE-A399-71C5276B5579}" type="parTrans" cxnId="{5F3C7F9B-A0F0-4493-91C7-516AA160AB34}">
      <dgm:prSet/>
      <dgm:spPr/>
      <dgm:t>
        <a:bodyPr/>
        <a:lstStyle/>
        <a:p>
          <a:endParaRPr lang="en-IN"/>
        </a:p>
      </dgm:t>
    </dgm:pt>
    <dgm:pt modelId="{56D304E7-666B-443B-B335-106AC30A04F2}" type="pres">
      <dgm:prSet presAssocID="{A2A8BDE9-0CDA-4ACB-BC1B-5B09D8905715}" presName="linear" presStyleCnt="0">
        <dgm:presLayoutVars>
          <dgm:animLvl val="lvl"/>
          <dgm:resizeHandles val="exact"/>
        </dgm:presLayoutVars>
      </dgm:prSet>
      <dgm:spPr/>
    </dgm:pt>
    <dgm:pt modelId="{68FAACB2-CBCE-4C1C-A393-CBFAD15D0404}" type="pres">
      <dgm:prSet presAssocID="{CADA6B16-EEAB-4964-BA04-8DC1FC0BAD9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818374D-8DBC-40B5-B7D3-8B89365048AF}" type="pres">
      <dgm:prSet presAssocID="{04F82EDE-7C7C-4E72-AA5C-C98248D23D34}" presName="spacer" presStyleCnt="0"/>
      <dgm:spPr/>
    </dgm:pt>
    <dgm:pt modelId="{251889E2-D6E4-4203-9F63-B772CCE49F09}" type="pres">
      <dgm:prSet presAssocID="{1E86F14B-A320-4AA1-B2D1-05196B88F89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E95A571-2C15-4D26-9A1D-8E7B0D015512}" type="pres">
      <dgm:prSet presAssocID="{1145458F-B396-48A4-AF9A-0E63D85594DD}" presName="spacer" presStyleCnt="0"/>
      <dgm:spPr/>
    </dgm:pt>
    <dgm:pt modelId="{F622B8B8-5992-421A-8F74-1C38324915A3}" type="pres">
      <dgm:prSet presAssocID="{2FEEFBF3-5190-4CC8-891B-CE5E528FE3F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28C40D3-4573-49B6-971E-DE783EE6D7BD}" type="pres">
      <dgm:prSet presAssocID="{3166DBCD-A4A4-4997-9320-786C683CCB9E}" presName="spacer" presStyleCnt="0"/>
      <dgm:spPr/>
    </dgm:pt>
    <dgm:pt modelId="{DF9FC312-9448-4E84-8A42-A6578271B5D6}" type="pres">
      <dgm:prSet presAssocID="{8456D350-B0E3-442E-8FDC-A65F4FA251E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37A1B2C-0768-423F-B54F-98AB01BD75D1}" srcId="{A2A8BDE9-0CDA-4ACB-BC1B-5B09D8905715}" destId="{1E86F14B-A320-4AA1-B2D1-05196B88F894}" srcOrd="1" destOrd="0" parTransId="{FF4AF8B3-C39D-4E9E-B00D-8E7F50871558}" sibTransId="{1145458F-B396-48A4-AF9A-0E63D85594DD}"/>
    <dgm:cxn modelId="{6BD4482D-AA6C-440A-A59E-BBC54A96302D}" srcId="{A2A8BDE9-0CDA-4ACB-BC1B-5B09D8905715}" destId="{2FEEFBF3-5190-4CC8-891B-CE5E528FE3FA}" srcOrd="2" destOrd="0" parTransId="{6BEEF0A5-7950-4B2E-9717-9DB3C9690763}" sibTransId="{3166DBCD-A4A4-4997-9320-786C683CCB9E}"/>
    <dgm:cxn modelId="{12D56230-9518-49BE-A0DC-0E2BA574ACF9}" type="presOf" srcId="{1E86F14B-A320-4AA1-B2D1-05196B88F894}" destId="{251889E2-D6E4-4203-9F63-B772CCE49F09}" srcOrd="0" destOrd="0" presId="urn:microsoft.com/office/officeart/2005/8/layout/vList2"/>
    <dgm:cxn modelId="{DF409B3A-E308-41E3-914D-10B71A0EA17C}" type="presOf" srcId="{2FEEFBF3-5190-4CC8-891B-CE5E528FE3FA}" destId="{F622B8B8-5992-421A-8F74-1C38324915A3}" srcOrd="0" destOrd="0" presId="urn:microsoft.com/office/officeart/2005/8/layout/vList2"/>
    <dgm:cxn modelId="{8D234A68-5834-4CF7-8B7F-CA96BCD95C9B}" type="presOf" srcId="{CADA6B16-EEAB-4964-BA04-8DC1FC0BAD9E}" destId="{68FAACB2-CBCE-4C1C-A393-CBFAD15D0404}" srcOrd="0" destOrd="0" presId="urn:microsoft.com/office/officeart/2005/8/layout/vList2"/>
    <dgm:cxn modelId="{5F3C7F9B-A0F0-4493-91C7-516AA160AB34}" srcId="{A2A8BDE9-0CDA-4ACB-BC1B-5B09D8905715}" destId="{8456D350-B0E3-442E-8FDC-A65F4FA251E6}" srcOrd="3" destOrd="0" parTransId="{09A33440-FBEA-48AE-A399-71C5276B5579}" sibTransId="{8C95E100-5752-4AED-942E-F11C836EB0F4}"/>
    <dgm:cxn modelId="{C64EECAB-2A7D-419B-B207-B30B20D5A0E9}" srcId="{A2A8BDE9-0CDA-4ACB-BC1B-5B09D8905715}" destId="{CADA6B16-EEAB-4964-BA04-8DC1FC0BAD9E}" srcOrd="0" destOrd="0" parTransId="{9E9CE0C5-1B69-400E-ABD8-BB4770733EE0}" sibTransId="{04F82EDE-7C7C-4E72-AA5C-C98248D23D34}"/>
    <dgm:cxn modelId="{D3EF42D8-4616-47F0-B872-C694563DE9A2}" type="presOf" srcId="{8456D350-B0E3-442E-8FDC-A65F4FA251E6}" destId="{DF9FC312-9448-4E84-8A42-A6578271B5D6}" srcOrd="0" destOrd="0" presId="urn:microsoft.com/office/officeart/2005/8/layout/vList2"/>
    <dgm:cxn modelId="{450D49F6-83C4-4BC1-99F3-0FCA2C2574A9}" type="presOf" srcId="{A2A8BDE9-0CDA-4ACB-BC1B-5B09D8905715}" destId="{56D304E7-666B-443B-B335-106AC30A04F2}" srcOrd="0" destOrd="0" presId="urn:microsoft.com/office/officeart/2005/8/layout/vList2"/>
    <dgm:cxn modelId="{6D033FA6-3AC6-4AC9-AB27-7EE1C7A46BA4}" type="presParOf" srcId="{56D304E7-666B-443B-B335-106AC30A04F2}" destId="{68FAACB2-CBCE-4C1C-A393-CBFAD15D0404}" srcOrd="0" destOrd="0" presId="urn:microsoft.com/office/officeart/2005/8/layout/vList2"/>
    <dgm:cxn modelId="{4A9D7FD1-4DE4-4A31-932E-BC77843EED8E}" type="presParOf" srcId="{56D304E7-666B-443B-B335-106AC30A04F2}" destId="{4818374D-8DBC-40B5-B7D3-8B89365048AF}" srcOrd="1" destOrd="0" presId="urn:microsoft.com/office/officeart/2005/8/layout/vList2"/>
    <dgm:cxn modelId="{8A0F982E-BD55-4A06-B417-EA26A6A070AA}" type="presParOf" srcId="{56D304E7-666B-443B-B335-106AC30A04F2}" destId="{251889E2-D6E4-4203-9F63-B772CCE49F09}" srcOrd="2" destOrd="0" presId="urn:microsoft.com/office/officeart/2005/8/layout/vList2"/>
    <dgm:cxn modelId="{8176F55D-4683-45F3-8D23-6FC58EDC62EA}" type="presParOf" srcId="{56D304E7-666B-443B-B335-106AC30A04F2}" destId="{3E95A571-2C15-4D26-9A1D-8E7B0D015512}" srcOrd="3" destOrd="0" presId="urn:microsoft.com/office/officeart/2005/8/layout/vList2"/>
    <dgm:cxn modelId="{37A3D2EA-D879-46D4-8418-C57AB7EC1F33}" type="presParOf" srcId="{56D304E7-666B-443B-B335-106AC30A04F2}" destId="{F622B8B8-5992-421A-8F74-1C38324915A3}" srcOrd="4" destOrd="0" presId="urn:microsoft.com/office/officeart/2005/8/layout/vList2"/>
    <dgm:cxn modelId="{7EA2D711-264B-4A85-9098-06DB906798D7}" type="presParOf" srcId="{56D304E7-666B-443B-B335-106AC30A04F2}" destId="{728C40D3-4573-49B6-971E-DE783EE6D7BD}" srcOrd="5" destOrd="0" presId="urn:microsoft.com/office/officeart/2005/8/layout/vList2"/>
    <dgm:cxn modelId="{37EE547A-3829-495D-90EB-4B1919FB4706}" type="presParOf" srcId="{56D304E7-666B-443B-B335-106AC30A04F2}" destId="{DF9FC312-9448-4E84-8A42-A6578271B5D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F0AAC-3A58-4E4B-970D-3ACDCF7A049B}">
      <dsp:nvSpPr>
        <dsp:cNvPr id="0" name=""/>
        <dsp:cNvSpPr/>
      </dsp:nvSpPr>
      <dsp:spPr>
        <a:xfrm>
          <a:off x="1747665" y="194159"/>
          <a:ext cx="1837687" cy="1837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6C608-8B9E-4832-B7E5-8404A414D5C7}">
      <dsp:nvSpPr>
        <dsp:cNvPr id="0" name=""/>
        <dsp:cNvSpPr/>
      </dsp:nvSpPr>
      <dsp:spPr>
        <a:xfrm>
          <a:off x="624634" y="2308586"/>
          <a:ext cx="408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/>
            <a:t>React Router</a:t>
          </a:r>
          <a:endParaRPr lang="en-US" sz="5000" kern="1200"/>
        </a:p>
      </dsp:txBody>
      <dsp:txXfrm>
        <a:off x="624634" y="2308586"/>
        <a:ext cx="4083750" cy="720000"/>
      </dsp:txXfrm>
    </dsp:sp>
    <dsp:sp modelId="{7B1E5670-3634-47E7-9165-673D1006A3E9}">
      <dsp:nvSpPr>
        <dsp:cNvPr id="0" name=""/>
        <dsp:cNvSpPr/>
      </dsp:nvSpPr>
      <dsp:spPr>
        <a:xfrm>
          <a:off x="6546071" y="194159"/>
          <a:ext cx="1837687" cy="1837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42854-5D03-429E-A307-371A40331CA8}">
      <dsp:nvSpPr>
        <dsp:cNvPr id="0" name=""/>
        <dsp:cNvSpPr/>
      </dsp:nvSpPr>
      <dsp:spPr>
        <a:xfrm>
          <a:off x="5423040" y="2308586"/>
          <a:ext cx="408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/>
            <a:t>React Portals</a:t>
          </a:r>
          <a:endParaRPr lang="en-US" sz="5000" kern="1200"/>
        </a:p>
      </dsp:txBody>
      <dsp:txXfrm>
        <a:off x="5423040" y="2308586"/>
        <a:ext cx="408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89307-C5F6-4D6D-9F6B-9075958C61E2}">
      <dsp:nvSpPr>
        <dsp:cNvPr id="0" name=""/>
        <dsp:cNvSpPr/>
      </dsp:nvSpPr>
      <dsp:spPr>
        <a:xfrm>
          <a:off x="489555" y="635391"/>
          <a:ext cx="799716" cy="799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C6C53-8D89-4349-9568-A63A59C51C07}">
      <dsp:nvSpPr>
        <dsp:cNvPr id="0" name=""/>
        <dsp:cNvSpPr/>
      </dsp:nvSpPr>
      <dsp:spPr>
        <a:xfrm>
          <a:off x="839" y="1701748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Home page</a:t>
          </a:r>
          <a:endParaRPr lang="en-US" sz="2400" kern="1200"/>
        </a:p>
      </dsp:txBody>
      <dsp:txXfrm>
        <a:off x="839" y="1701748"/>
        <a:ext cx="1777148" cy="710859"/>
      </dsp:txXfrm>
    </dsp:sp>
    <dsp:sp modelId="{AD7D28FE-4515-4CDF-A376-63F180C2F964}">
      <dsp:nvSpPr>
        <dsp:cNvPr id="0" name=""/>
        <dsp:cNvSpPr/>
      </dsp:nvSpPr>
      <dsp:spPr>
        <a:xfrm>
          <a:off x="2577704" y="635391"/>
          <a:ext cx="799716" cy="799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4CEF5-3FDE-4FE3-BAD6-A96BB4848A35}">
      <dsp:nvSpPr>
        <dsp:cNvPr id="0" name=""/>
        <dsp:cNvSpPr/>
      </dsp:nvSpPr>
      <dsp:spPr>
        <a:xfrm>
          <a:off x="2088988" y="1701748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About page</a:t>
          </a:r>
          <a:endParaRPr lang="en-US" sz="2400" kern="1200"/>
        </a:p>
      </dsp:txBody>
      <dsp:txXfrm>
        <a:off x="2088988" y="1701748"/>
        <a:ext cx="1777148" cy="710859"/>
      </dsp:txXfrm>
    </dsp:sp>
    <dsp:sp modelId="{07F0F191-CBA8-4E42-9CC2-5720A8C05E78}">
      <dsp:nvSpPr>
        <dsp:cNvPr id="0" name=""/>
        <dsp:cNvSpPr/>
      </dsp:nvSpPr>
      <dsp:spPr>
        <a:xfrm>
          <a:off x="4665854" y="635391"/>
          <a:ext cx="799716" cy="799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9E737-89A2-469E-B483-8762CD2AB81F}">
      <dsp:nvSpPr>
        <dsp:cNvPr id="0" name=""/>
        <dsp:cNvSpPr/>
      </dsp:nvSpPr>
      <dsp:spPr>
        <a:xfrm>
          <a:off x="4177138" y="1701748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Projects page</a:t>
          </a:r>
          <a:endParaRPr lang="en-US" sz="2400" kern="1200" dirty="0"/>
        </a:p>
      </dsp:txBody>
      <dsp:txXfrm>
        <a:off x="4177138" y="1701748"/>
        <a:ext cx="1777148" cy="710859"/>
      </dsp:txXfrm>
    </dsp:sp>
    <dsp:sp modelId="{9A3C0086-2978-43CB-85E7-EFD2D2F266C1}">
      <dsp:nvSpPr>
        <dsp:cNvPr id="0" name=""/>
        <dsp:cNvSpPr/>
      </dsp:nvSpPr>
      <dsp:spPr>
        <a:xfrm>
          <a:off x="6754003" y="635391"/>
          <a:ext cx="799716" cy="7997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DC51E-373A-40AE-92DE-54E3583DA65F}">
      <dsp:nvSpPr>
        <dsp:cNvPr id="0" name=""/>
        <dsp:cNvSpPr/>
      </dsp:nvSpPr>
      <dsp:spPr>
        <a:xfrm>
          <a:off x="6265287" y="1701748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Skills page</a:t>
          </a:r>
          <a:endParaRPr lang="en-US" sz="2400" kern="1200"/>
        </a:p>
      </dsp:txBody>
      <dsp:txXfrm>
        <a:off x="6265287" y="1701748"/>
        <a:ext cx="1777148" cy="710859"/>
      </dsp:txXfrm>
    </dsp:sp>
    <dsp:sp modelId="{7518DE5B-F79B-4280-B7EF-863BBD753D6E}">
      <dsp:nvSpPr>
        <dsp:cNvPr id="0" name=""/>
        <dsp:cNvSpPr/>
      </dsp:nvSpPr>
      <dsp:spPr>
        <a:xfrm>
          <a:off x="8842152" y="635391"/>
          <a:ext cx="799716" cy="799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6C15B-6A10-4085-BCEE-70AE92AB3C18}">
      <dsp:nvSpPr>
        <dsp:cNvPr id="0" name=""/>
        <dsp:cNvSpPr/>
      </dsp:nvSpPr>
      <dsp:spPr>
        <a:xfrm>
          <a:off x="8353437" y="1701748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Contact me page</a:t>
          </a:r>
          <a:endParaRPr lang="en-US" sz="2400" kern="1200"/>
        </a:p>
      </dsp:txBody>
      <dsp:txXfrm>
        <a:off x="8353437" y="1701748"/>
        <a:ext cx="1777148" cy="710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AACB2-CBCE-4C1C-A393-CBFAD15D0404}">
      <dsp:nvSpPr>
        <dsp:cNvPr id="0" name=""/>
        <dsp:cNvSpPr/>
      </dsp:nvSpPr>
      <dsp:spPr>
        <a:xfrm>
          <a:off x="0" y="423071"/>
          <a:ext cx="6545199" cy="9114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/>
            <a:t>npx create-react-app portfolio</a:t>
          </a:r>
          <a:endParaRPr lang="en-US" sz="3800" kern="1200"/>
        </a:p>
      </dsp:txBody>
      <dsp:txXfrm>
        <a:off x="44492" y="467563"/>
        <a:ext cx="6456215" cy="822446"/>
      </dsp:txXfrm>
    </dsp:sp>
    <dsp:sp modelId="{251889E2-D6E4-4203-9F63-B772CCE49F09}">
      <dsp:nvSpPr>
        <dsp:cNvPr id="0" name=""/>
        <dsp:cNvSpPr/>
      </dsp:nvSpPr>
      <dsp:spPr>
        <a:xfrm>
          <a:off x="0" y="1443941"/>
          <a:ext cx="6545199" cy="911430"/>
        </a:xfrm>
        <a:prstGeom prst="roundRect">
          <a:avLst/>
        </a:prstGeom>
        <a:gradFill rotWithShape="0">
          <a:gsLst>
            <a:gs pos="0">
              <a:schemeClr val="accent2">
                <a:hueOff val="6536467"/>
                <a:satOff val="-9170"/>
                <a:lumOff val="-2288"/>
                <a:alphaOff val="0"/>
                <a:tint val="98000"/>
                <a:lumMod val="100000"/>
              </a:schemeClr>
            </a:gs>
            <a:gs pos="100000">
              <a:schemeClr val="accent2">
                <a:hueOff val="6536467"/>
                <a:satOff val="-9170"/>
                <a:lumOff val="-2288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/>
            <a:t>npm install react-router-dom</a:t>
          </a:r>
          <a:endParaRPr lang="en-US" sz="3800" kern="1200"/>
        </a:p>
      </dsp:txBody>
      <dsp:txXfrm>
        <a:off x="44492" y="1488433"/>
        <a:ext cx="6456215" cy="822446"/>
      </dsp:txXfrm>
    </dsp:sp>
    <dsp:sp modelId="{F622B8B8-5992-421A-8F74-1C38324915A3}">
      <dsp:nvSpPr>
        <dsp:cNvPr id="0" name=""/>
        <dsp:cNvSpPr/>
      </dsp:nvSpPr>
      <dsp:spPr>
        <a:xfrm>
          <a:off x="0" y="2464811"/>
          <a:ext cx="6545199" cy="911430"/>
        </a:xfrm>
        <a:prstGeom prst="roundRect">
          <a:avLst/>
        </a:prstGeom>
        <a:gradFill rotWithShape="0">
          <a:gsLst>
            <a:gs pos="0">
              <a:schemeClr val="accent2">
                <a:hueOff val="13072934"/>
                <a:satOff val="-18339"/>
                <a:lumOff val="-4575"/>
                <a:alphaOff val="0"/>
                <a:tint val="98000"/>
                <a:lumMod val="100000"/>
              </a:schemeClr>
            </a:gs>
            <a:gs pos="100000">
              <a:schemeClr val="accent2">
                <a:hueOff val="13072934"/>
                <a:satOff val="-18339"/>
                <a:lumOff val="-457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 err="1"/>
            <a:t>npm</a:t>
          </a:r>
          <a:r>
            <a:rPr lang="en-US" sz="3800" b="1" kern="1200" dirty="0"/>
            <a:t> install react-burger-menu</a:t>
          </a:r>
          <a:endParaRPr lang="en-US" sz="3800" kern="1200" dirty="0"/>
        </a:p>
      </dsp:txBody>
      <dsp:txXfrm>
        <a:off x="44492" y="2509303"/>
        <a:ext cx="6456215" cy="822446"/>
      </dsp:txXfrm>
    </dsp:sp>
    <dsp:sp modelId="{DF9FC312-9448-4E84-8A42-A6578271B5D6}">
      <dsp:nvSpPr>
        <dsp:cNvPr id="0" name=""/>
        <dsp:cNvSpPr/>
      </dsp:nvSpPr>
      <dsp:spPr>
        <a:xfrm>
          <a:off x="0" y="3485681"/>
          <a:ext cx="6545199" cy="911430"/>
        </a:xfrm>
        <a:prstGeom prst="roundRect">
          <a:avLst/>
        </a:prstGeom>
        <a:gradFill rotWithShape="0">
          <a:gsLst>
            <a:gs pos="0">
              <a:schemeClr val="accent2">
                <a:hueOff val="19609400"/>
                <a:satOff val="-27509"/>
                <a:lumOff val="-6863"/>
                <a:alphaOff val="0"/>
                <a:tint val="98000"/>
                <a:lumMod val="100000"/>
              </a:schemeClr>
            </a:gs>
            <a:gs pos="100000">
              <a:schemeClr val="accent2">
                <a:hueOff val="19609400"/>
                <a:satOff val="-27509"/>
                <a:lumOff val="-6863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theleanprogrammer.com/portfolio-</a:t>
          </a:r>
          <a:r>
            <a:rPr lang="en-US" sz="2400" b="1" kern="1200" dirty="0" err="1"/>
            <a:t>assets.rar</a:t>
          </a:r>
          <a:endParaRPr lang="en-US" sz="2400" b="1" kern="1200" dirty="0"/>
        </a:p>
      </dsp:txBody>
      <dsp:txXfrm>
        <a:off x="44492" y="3530173"/>
        <a:ext cx="6456215" cy="822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BEA9AF1-EF35-4EC4-862B-93C14919B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B5C937ED-19DC-4DF7-A588-BA61FE5F2E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55" r="1" b="9182"/>
          <a:stretch/>
        </p:blipFill>
        <p:spPr>
          <a:xfrm>
            <a:off x="516466" y="10"/>
            <a:ext cx="11159068" cy="6857990"/>
          </a:xfrm>
          <a:custGeom>
            <a:avLst/>
            <a:gdLst/>
            <a:ahLst/>
            <a:cxnLst/>
            <a:rect l="l" t="t" r="r" b="b"/>
            <a:pathLst>
              <a:path w="11159068" h="6858000">
                <a:moveTo>
                  <a:pt x="1192024" y="0"/>
                </a:moveTo>
                <a:cubicBezTo>
                  <a:pt x="1192024" y="0"/>
                  <a:pt x="1192024" y="0"/>
                  <a:pt x="9967044" y="0"/>
                </a:cubicBezTo>
                <a:cubicBezTo>
                  <a:pt x="10713854" y="942975"/>
                  <a:pt x="11159068" y="2138363"/>
                  <a:pt x="11159068" y="3433763"/>
                </a:cubicBezTo>
                <a:cubicBezTo>
                  <a:pt x="11159068" y="4724400"/>
                  <a:pt x="10718641" y="5915025"/>
                  <a:pt x="9971831" y="6858000"/>
                </a:cubicBezTo>
                <a:cubicBezTo>
                  <a:pt x="9971831" y="6858000"/>
                  <a:pt x="9971831" y="6858000"/>
                  <a:pt x="1187237" y="6858000"/>
                </a:cubicBezTo>
                <a:cubicBezTo>
                  <a:pt x="440427" y="5915025"/>
                  <a:pt x="0" y="4724400"/>
                  <a:pt x="0" y="3433763"/>
                </a:cubicBezTo>
                <a:cubicBezTo>
                  <a:pt x="0" y="2138363"/>
                  <a:pt x="445214" y="942975"/>
                  <a:pt x="1192024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90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6D95BA-5DEA-4969-83AE-052DB82D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CA1D717A-9953-49FE-B681-5FDCFB502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7" r="48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8C8815-05F9-4078-8D93-1216C047B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E46B8A-488D-4F81-A9C0-77596B849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48D4A-5E6E-4079-9A88-C2375CA2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991" y="2298700"/>
            <a:ext cx="8347076" cy="15959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Sketch</a:t>
            </a:r>
          </a:p>
        </p:txBody>
      </p:sp>
    </p:spTree>
    <p:extLst>
      <p:ext uri="{BB962C8B-B14F-4D97-AF65-F5344CB8AC3E}">
        <p14:creationId xmlns:p14="http://schemas.microsoft.com/office/powerpoint/2010/main" val="361799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32DA31-8308-4F44-87C4-068169AA4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68F38C-000F-4E30-8C41-7E5C848B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4" y="4445133"/>
            <a:ext cx="5171205" cy="2153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 b="1" dirty="0"/>
              <a:t>Understanding the wireframes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F1A693B-B01F-495D-B7C3-A8A32FABD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42EA3D89-AA8F-4B30-BD32-689BC08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560822-202F-44A1-8AD0-4DFA0B978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6819FEB-3028-4930-BB95-4DF764A29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F9F751C-6659-4D1E-92FD-F65307754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2BF8AC-7D53-4998-8B45-DDA32D624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C5B4D07-C909-48CD-A1B0-D48FD4D9B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043747-57B7-424E-81AA-F86746B46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091A125-4718-4F53-81E7-7DD538EF2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4490403-923C-4FBB-B4B5-9708272E7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AF7DE2-46D4-4A1A-8502-679599FAA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AF0E1CC-1975-466F-9B4D-9727ECE1C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F1D877-8EFC-4F1B-A677-51DE12C74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BC62A0-A1B6-4F2C-A7D7-6DDE86ED3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D51015-48F8-4C3D-A4CE-D9A9F52CB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8DF23A-8AC4-4AB0-89CF-DC73E1958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F8B4E1-78B6-497E-ACAF-4EAF766F1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DC6E287-A402-4B78-B9DE-59A55DEA4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F1FD36A-C6E2-4FAD-A06A-17C2826DC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98148C8-561B-41C5-B84D-9038A55FF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0E1BA28-1C9D-4B6A-8610-6EED517A2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6D590-837C-4B34-AD19-BB4200B1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26A8CDB-67AB-41B4-9D28-BB0A3D295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CE0B0B9-59BC-4F11-8D94-F395B1F84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84D4EEB-3A53-40A0-B4CB-9D0CC6FC1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3CEA0B-0FD7-469F-BFEB-12DEE7C9E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16A0F7-B0E9-4216-A538-A000F19FC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A2F049B-0BE4-4AE2-ABF4-D604BE5B5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AA867C9-DE9A-4405-8E53-AC18CCEE7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8425B5-1685-4D9F-87AA-213D8596F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675449-5E54-4703-A333-7C844C69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85F835A-372F-42AB-A530-928AC447F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68D73EC-6E94-474A-95AE-0DF8F01A3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CD7A246-2853-41AC-AEBA-B812D2DA5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EC8E081-AEE0-4D38-A497-DAE57B9C5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EDFBE0B-3ABF-4BFB-A687-82C67B589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B06B412-2CD5-479C-9885-1D6B02E5C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F49912C-3259-4D0B-AB19-33BC8EA82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DD0A671-A77D-4985-8C1C-F7D735D9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1791C46-32E4-4EA5-BCD1-6C917687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4802A4-337B-4DEE-935B-E5F9C0FA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18A605A-F0CB-4C95-B35C-187301ECA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4BBF6C9-9BE3-4B76-969D-FCC5846CB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F940DB1-E3A8-4445-B07A-DB784F68D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B42900D-37AA-4CC9-A27D-35327F49D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01FC7C9-6B6B-4D53-B616-5509384E5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5BBD75B-7F19-4752-A6BD-1642C987C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8099A3D-93D4-47B2-BC23-8DB271983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4A144D2-82FB-4610-ABA1-B9FBD7391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782A9D6-5B2B-47A8-AB6D-7A5C6163C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D4EB4F-C925-4F2D-A620-1588FC290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0104374-7C09-4324-B491-1E6EA7658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82E5189-2C41-4C43-B8EC-13E0ACF46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5DADB3E-0B98-443D-9A49-BBC833BF3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883516F-515E-4DBE-A2EB-0500F413A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A34DACD-FEC2-494D-A789-C09F9A2B5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7D83997-606B-41D3-9439-E2D41C784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A30A759-F1D3-4894-AC5E-96686CBD7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599209-8D45-463F-A6C3-95AC93BC4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0DD26B-6FDE-4C29-A30B-903D439BE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1479C92-3879-47DD-9741-AD21E3873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B70162F-223D-4EB1-9505-35D2AB612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4B954B-C564-4F7B-8B86-5E2336FF9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2E90741-9F35-41E1-BF27-FBC92A75D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8E2D2E8-098F-44DD-B4D6-D7514EB72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376E433-9794-487F-9D24-65C61C40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971FF63-F764-417E-8C5D-B6FB5205A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333B6C0-D004-4DF4-A04D-6BE5BB856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4BD1ECB-7B27-4957-9983-E91CAA5CE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F4CFF6C-2989-4090-BAE6-A14B3B855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87DB52A-D2E0-40E4-9419-EA35343EC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8D20BB4-F6E3-4D47-B94E-E3431DA39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0728C10-A418-4572-9383-B5EF0A106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C9E6DDC-9AD5-4EC0-8300-494012BEA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CE0F0A0-5FD7-4A21-B839-69241D58A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E29FDB8-240A-41E1-B846-0C9D20B0F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E05712F-D9DC-499D-8805-38FDC2D0C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B87446A-0ADE-4BB1-AE78-7146B2676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8188F5D-F806-47EF-9225-C9B1A0AD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2270029-B1B7-43AD-B34D-9B7AA9742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8013433-8074-40C7-812C-8A1B61DEF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F170F8E-3722-47BC-9376-B008097E7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679" y="2687957"/>
            <a:ext cx="5124328" cy="270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36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DD12-9687-4194-8860-B9FBE6DF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504" y="2700865"/>
            <a:ext cx="2038738" cy="1456267"/>
          </a:xfrm>
        </p:spPr>
        <p:txBody>
          <a:bodyPr>
            <a:normAutofit/>
          </a:bodyPr>
          <a:lstStyle/>
          <a:p>
            <a:pPr algn="ctr"/>
            <a:r>
              <a:rPr lang="en-IN" sz="5400" b="1"/>
              <a:t>home</a:t>
            </a:r>
            <a:endParaRPr lang="en-IN" sz="5400" b="1" dirty="0"/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3644BA-D8D8-4540-A2B1-4B0AC06A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343" y="508518"/>
            <a:ext cx="8213855" cy="584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0857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DD12-9687-4194-8860-B9FBE6DF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60" y="2700866"/>
            <a:ext cx="2374639" cy="1456267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/>
              <a:t>about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3644BA-D8D8-4540-A2B1-4B0AC06A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343" y="508518"/>
            <a:ext cx="8213855" cy="584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A853F8-9DC5-432B-BE11-B86A23E42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343" y="508518"/>
            <a:ext cx="8213855" cy="584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8388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DD12-9687-4194-8860-B9FBE6DF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23" y="2700866"/>
            <a:ext cx="2757195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b="1" dirty="0"/>
              <a:t>projects</a:t>
            </a:r>
          </a:p>
        </p:txBody>
      </p:sp>
      <p:pic>
        <p:nvPicPr>
          <p:cNvPr id="5" name="Picture 4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2CA43DFA-8BEC-4CF3-877E-1B8CF3A68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74" y="349897"/>
            <a:ext cx="3618039" cy="61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22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DD12-9687-4194-8860-B9FBE6DF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60" y="2700866"/>
            <a:ext cx="2374639" cy="1456267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/>
              <a:t>skills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3644BA-D8D8-4540-A2B1-4B0AC06A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343" y="508518"/>
            <a:ext cx="8213855" cy="584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0BA05FE-1354-4FAA-ACBE-C95EDB69E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343" y="513529"/>
            <a:ext cx="8213855" cy="584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072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DD12-9687-4194-8860-B9FBE6DF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77" y="2700866"/>
            <a:ext cx="2598575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b="1" dirty="0"/>
              <a:t>contact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3644BA-D8D8-4540-A2B1-4B0AC06A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343" y="508518"/>
            <a:ext cx="8213855" cy="584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4B3F76-3DD5-4B43-A62F-0050ECF46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343" y="522859"/>
            <a:ext cx="8213855" cy="584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3013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4432DA31-8308-4F44-87C4-068169AA4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68F38C-000F-4E30-8C41-7E5C848B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/>
              <a:t>Let’s finalize the react components!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F1A693B-B01F-495D-B7C3-A8A32FABD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" name="Freeform 14">
            <a:extLst>
              <a:ext uri="{FF2B5EF4-FFF2-40B4-BE49-F238E27FC236}">
                <a16:creationId xmlns:a16="http://schemas.microsoft.com/office/drawing/2014/main" id="{42EA3D89-AA8F-4B30-BD32-689BC08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560822-202F-44A1-8AD0-4DFA0B978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6819FEB-3028-4930-BB95-4DF764A29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9F751C-6659-4D1E-92FD-F65307754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D2BF8AC-7D53-4998-8B45-DDA32D624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C5B4D07-C909-48CD-A1B0-D48FD4D9B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8043747-57B7-424E-81AA-F86746B46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91A125-4718-4F53-81E7-7DD538EF2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4490403-923C-4FBB-B4B5-9708272E7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1AF7DE2-46D4-4A1A-8502-679599FAA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F0E1CC-1975-466F-9B4D-9727ECE1C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F1D877-8EFC-4F1B-A677-51DE12C74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7BC62A0-A1B6-4F2C-A7D7-6DDE86ED3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D51015-48F8-4C3D-A4CE-D9A9F52CB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8DF23A-8AC4-4AB0-89CF-DC73E1958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9F8B4E1-78B6-497E-ACAF-4EAF766F1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C6E287-A402-4B78-B9DE-59A55DEA4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1FD36A-C6E2-4FAD-A06A-17C2826DC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98148C8-561B-41C5-B84D-9038A55FF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0E1BA28-1C9D-4B6A-8610-6EED517A2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56D590-837C-4B34-AD19-BB4200B1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6A8CDB-67AB-41B4-9D28-BB0A3D295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E0B0B9-59BC-4F11-8D94-F395B1F84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84D4EEB-3A53-40A0-B4CB-9D0CC6FC1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73CEA0B-0FD7-469F-BFEB-12DEE7C9E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A16A0F7-B0E9-4216-A538-A000F19FC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A2F049B-0BE4-4AE2-ABF4-D604BE5B5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AA867C9-DE9A-4405-8E53-AC18CCEE7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88425B5-1685-4D9F-87AA-213D8596F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F675449-5E54-4703-A333-7C844C69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5F835A-372F-42AB-A530-928AC447F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68D73EC-6E94-474A-95AE-0DF8F01A3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CD7A246-2853-41AC-AEBA-B812D2DA5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EC8E081-AEE0-4D38-A497-DAE57B9C5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EDFBE0B-3ABF-4BFB-A687-82C67B589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B06B412-2CD5-479C-9885-1D6B02E5C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F49912C-3259-4D0B-AB19-33BC8EA82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DD0A671-A77D-4985-8C1C-F7D735D9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1791C46-32E4-4EA5-BCD1-6C917687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84802A4-337B-4DEE-935B-E5F9C0FA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18A605A-F0CB-4C95-B35C-187301ECA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4BBF6C9-9BE3-4B76-969D-FCC5846CB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940DB1-E3A8-4445-B07A-DB784F68D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B42900D-37AA-4CC9-A27D-35327F49D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01FC7C9-6B6B-4D53-B616-5509384E5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5BBD75B-7F19-4752-A6BD-1642C987C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8099A3D-93D4-47B2-BC23-8DB271983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4A144D2-82FB-4610-ABA1-B9FBD7391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782A9D6-5B2B-47A8-AB6D-7A5C6163C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4D4EB4F-C925-4F2D-A620-1588FC290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0104374-7C09-4324-B491-1E6EA7658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82E5189-2C41-4C43-B8EC-13E0ACF46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5DADB3E-0B98-443D-9A49-BBC833BF3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83516F-515E-4DBE-A2EB-0500F413A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34DACD-FEC2-494D-A789-C09F9A2B5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7D83997-606B-41D3-9439-E2D41C784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30A759-F1D3-4894-AC5E-96686CBD7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5599209-8D45-463F-A6C3-95AC93BC4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D0DD26B-6FDE-4C29-A30B-903D439BE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1479C92-3879-47DD-9741-AD21E3873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B70162F-223D-4EB1-9505-35D2AB612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D4B954B-C564-4F7B-8B86-5E2336FF9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2E90741-9F35-41E1-BF27-FBC92A75D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8E2D2E8-098F-44DD-B4D6-D7514EB72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376E433-9794-487F-9D24-65C61C40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971FF63-F764-417E-8C5D-B6FB5205A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333B6C0-D004-4DF4-A04D-6BE5BB856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4BD1ECB-7B27-4957-9983-E91CAA5CE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F4CFF6C-2989-4090-BAE6-A14B3B855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87DB52A-D2E0-40E4-9419-EA35343EC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8D20BB4-F6E3-4D47-B94E-E3431DA39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0728C10-A418-4572-9383-B5EF0A106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C9E6DDC-9AD5-4EC0-8300-494012BEA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CE0F0A0-5FD7-4A21-B839-69241D58A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E29FDB8-240A-41E1-B846-0C9D20B0F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E05712F-D9DC-499D-8805-38FDC2D0C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B87446A-0ADE-4BB1-AE78-7146B2676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8188F5D-F806-47EF-9225-C9B1A0AD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2270029-B1B7-43AD-B34D-9B7AA9742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8013433-8074-40C7-812C-8A1B61DEF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4E842AE-7784-4611-9851-AD7E2D119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679" y="2482984"/>
            <a:ext cx="5124328" cy="311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01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D3D5-FD60-4335-938F-C3BABAE1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77" y="2563412"/>
            <a:ext cx="1982754" cy="1731175"/>
          </a:xfrm>
        </p:spPr>
        <p:txBody>
          <a:bodyPr/>
          <a:lstStyle/>
          <a:p>
            <a:r>
              <a:rPr lang="en-IN" b="1" dirty="0"/>
              <a:t>HOME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1F0E9D-512D-4A99-801F-447927533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29" y="431065"/>
            <a:ext cx="9595256" cy="5995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6870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D3D5-FD60-4335-938F-C3BABAE1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77" y="2563412"/>
            <a:ext cx="1982754" cy="1731175"/>
          </a:xfrm>
        </p:spPr>
        <p:txBody>
          <a:bodyPr/>
          <a:lstStyle/>
          <a:p>
            <a:r>
              <a:rPr lang="en-IN" b="1" dirty="0"/>
              <a:t>about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52D3C8C-4464-440F-A3BD-7D2419A44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164" y="489843"/>
            <a:ext cx="9681386" cy="5878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827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96" name="Rectangle 9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36239B-7AE4-4455-8AA5-8D7D790B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Download the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5B311-685A-4AF1-8F3B-1515D2EE9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137" y="3940629"/>
            <a:ext cx="7197726" cy="12409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http://theleanprogrammer.com/aam/5</a:t>
            </a:r>
          </a:p>
        </p:txBody>
      </p:sp>
      <p:cxnSp>
        <p:nvCxnSpPr>
          <p:cNvPr id="97" name="Straight Connector 11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75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D3D5-FD60-4335-938F-C3BABAE1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77" y="2563412"/>
            <a:ext cx="1982754" cy="1731175"/>
          </a:xfrm>
        </p:spPr>
        <p:txBody>
          <a:bodyPr/>
          <a:lstStyle/>
          <a:p>
            <a:r>
              <a:rPr lang="en-IN" b="1" dirty="0"/>
              <a:t>Projects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453B78-3747-4A38-A254-69435CD4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917" y="284583"/>
            <a:ext cx="4847358" cy="62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76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D3D5-FD60-4335-938F-C3BABAE1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77" y="2563412"/>
            <a:ext cx="1982754" cy="1731175"/>
          </a:xfrm>
        </p:spPr>
        <p:txBody>
          <a:bodyPr/>
          <a:lstStyle/>
          <a:p>
            <a:r>
              <a:rPr lang="en-IN" b="1" dirty="0"/>
              <a:t>skills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59AE258-BA31-42EA-AD84-CAED695CA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25" y="354217"/>
            <a:ext cx="10137698" cy="6149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6179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D3D5-FD60-4335-938F-C3BABAE1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37" y="2563412"/>
            <a:ext cx="1982754" cy="1731175"/>
          </a:xfrm>
        </p:spPr>
        <p:txBody>
          <a:bodyPr/>
          <a:lstStyle/>
          <a:p>
            <a:r>
              <a:rPr lang="en-IN" b="1" dirty="0"/>
              <a:t>contact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CEBD42B-8CAE-418D-A2CB-F2847FF3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21" y="457200"/>
            <a:ext cx="9770428" cy="594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73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595B2-2906-4328-BDB7-0B4E9C22F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32" y="320351"/>
            <a:ext cx="10131425" cy="1456267"/>
          </a:xfrm>
        </p:spPr>
        <p:txBody>
          <a:bodyPr>
            <a:normAutofit/>
          </a:bodyPr>
          <a:lstStyle/>
          <a:p>
            <a:r>
              <a:rPr lang="en-IN" sz="4800" b="1" dirty="0"/>
              <a:t>Component architecture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354EEAA-4325-4533-99D7-C9580B9DF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2" y="2065867"/>
            <a:ext cx="11398335" cy="4270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7148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1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4972D9-F510-4C84-8BDA-31BAECC23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E2D96C-A214-42D7-8C0F-E4CCBD8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C746F4-1536-4E83-B247-DD6BBE09C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36104"/>
            <a:ext cx="10905803" cy="5585792"/>
          </a:xfrm>
          <a:prstGeom prst="rect">
            <a:avLst/>
          </a:prstGeom>
          <a:solidFill>
            <a:schemeClr val="tx1"/>
          </a:solidFill>
          <a:ln cap="sq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1740F275-908D-4098-AAB4-C5A704BE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00" y="957837"/>
            <a:ext cx="1618611" cy="494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85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265714"/>
            <a:ext cx="3243185" cy="1898718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5322895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A1DAA7-EC61-430D-AD72-506F9575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621" y="1450715"/>
            <a:ext cx="8449582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/>
              <a:t>Final designs</a:t>
            </a:r>
          </a:p>
        </p:txBody>
      </p:sp>
    </p:spTree>
    <p:extLst>
      <p:ext uri="{BB962C8B-B14F-4D97-AF65-F5344CB8AC3E}">
        <p14:creationId xmlns:p14="http://schemas.microsoft.com/office/powerpoint/2010/main" val="31632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F70D505A-9074-43F7-BD56-181B088B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20" y="1130706"/>
            <a:ext cx="3280919" cy="46048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D65F1EB-180A-4D3A-B556-9E6D3ACD3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170170"/>
            <a:ext cx="3537345" cy="251151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A0165E4-8B4A-4DE1-A6D2-64BF068E1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81" y="2184529"/>
            <a:ext cx="3517120" cy="24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67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4972D9-F510-4C84-8BDA-31BAECC23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5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E2D96C-A214-42D7-8C0F-E4CCBD8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7C746F4-1536-4E83-B247-DD6BBE09C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099" y="636104"/>
            <a:ext cx="5372468" cy="5585792"/>
          </a:xfrm>
          <a:prstGeom prst="rect">
            <a:avLst/>
          </a:prstGeom>
          <a:ln cap="sq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01B7213-0CDE-44D8-9FC1-9995E8AD4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3" y="636104"/>
            <a:ext cx="5372468" cy="5585792"/>
          </a:xfrm>
          <a:prstGeom prst="rect">
            <a:avLst/>
          </a:prstGeom>
          <a:ln cap="sq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CA7A421-2912-4ADE-A73F-FB7A9C25C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10" y="1921541"/>
            <a:ext cx="4414845" cy="3013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D03DC22-A48D-4367-943A-AD5AB15B5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437" y="1867364"/>
            <a:ext cx="4396460" cy="312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8821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7142A-54F5-4466-BBAA-BBF84D6E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100" b="1" dirty="0"/>
              <a:t>Section 2: understanding the react router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472CA8-69C1-4C4C-99DA-E3B5A656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4E62145-8A0A-453A-AAA6-52E1C6BB2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22ED5-4104-47D3-A7A0-BECB6FF0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Let’s set up our app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EAFB83E-D10E-4109-835C-01B3755A31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3310500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78446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7B0C142C-D9B1-4E06-BEF3-8EDC28ED4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429CE2-5BEF-47D1-A08A-3BF63EA69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2930CB-1D67-4249-821B-69788484D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BEA8AD-13E9-4572-813B-21EBE63DB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0" y="0"/>
            <a:ext cx="12188825" cy="2284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95513-21F2-4FEC-AFA8-159DAC08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en-IN" sz="4400" dirty="0">
                <a:solidFill>
                  <a:srgbClr val="FFFFFF"/>
                </a:solidFill>
              </a:rPr>
              <a:t>What are we going to learn today?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86A630-6A4C-4AC6-9F2C-6636C5A8FF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652596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16793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5F5F9-4492-43C4-B1A7-86A03293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700" b="1" dirty="0"/>
              <a:t>What is react router, and why do we need it?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FD206-90E2-4E0A-867E-D22E171F9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43892"/>
            <a:ext cx="10820400" cy="354730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900" dirty="0"/>
              <a:t>We wouldn’t always have a “single page” app.</a:t>
            </a:r>
          </a:p>
          <a:p>
            <a:pPr>
              <a:lnSpc>
                <a:spcPct val="90000"/>
              </a:lnSpc>
            </a:pPr>
            <a:r>
              <a:rPr lang="en-IN" sz="1900" dirty="0"/>
              <a:t>For example –</a:t>
            </a:r>
          </a:p>
          <a:p>
            <a:pPr lvl="1">
              <a:lnSpc>
                <a:spcPct val="90000"/>
              </a:lnSpc>
            </a:pPr>
            <a:r>
              <a:rPr lang="en-IN" sz="1900" dirty="0"/>
              <a:t>facebook.com/</a:t>
            </a:r>
          </a:p>
          <a:p>
            <a:pPr lvl="1">
              <a:lnSpc>
                <a:spcPct val="90000"/>
              </a:lnSpc>
            </a:pPr>
            <a:r>
              <a:rPr lang="en-IN" sz="1900" dirty="0"/>
              <a:t>facebook.com/profile</a:t>
            </a:r>
          </a:p>
          <a:p>
            <a:pPr lvl="1">
              <a:lnSpc>
                <a:spcPct val="90000"/>
              </a:lnSpc>
            </a:pPr>
            <a:r>
              <a:rPr lang="en-IN" sz="1900" dirty="0"/>
              <a:t>facebook.com/messages/12345</a:t>
            </a:r>
          </a:p>
          <a:p>
            <a:pPr>
              <a:lnSpc>
                <a:spcPct val="90000"/>
              </a:lnSpc>
            </a:pPr>
            <a:r>
              <a:rPr lang="en-IN" sz="1900" dirty="0"/>
              <a:t>Now this can happen in two ways –</a:t>
            </a:r>
          </a:p>
          <a:p>
            <a:pPr lvl="1">
              <a:lnSpc>
                <a:spcPct val="90000"/>
              </a:lnSpc>
            </a:pPr>
            <a:r>
              <a:rPr lang="en-IN" sz="1900" dirty="0"/>
              <a:t>Server side</a:t>
            </a:r>
          </a:p>
          <a:p>
            <a:pPr lvl="1">
              <a:lnSpc>
                <a:spcPct val="90000"/>
              </a:lnSpc>
            </a:pPr>
            <a:r>
              <a:rPr lang="en-IN" sz="1900" dirty="0"/>
              <a:t>Client side</a:t>
            </a:r>
          </a:p>
          <a:p>
            <a:pPr>
              <a:lnSpc>
                <a:spcPct val="90000"/>
              </a:lnSpc>
            </a:pPr>
            <a:r>
              <a:rPr lang="en-IN" sz="1900" dirty="0"/>
              <a:t>React router allows us to handle the user navigation (at client side) from our react app.</a:t>
            </a:r>
          </a:p>
        </p:txBody>
      </p:sp>
    </p:spTree>
    <p:extLst>
      <p:ext uri="{BB962C8B-B14F-4D97-AF65-F5344CB8AC3E}">
        <p14:creationId xmlns:p14="http://schemas.microsoft.com/office/powerpoint/2010/main" val="1996287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265714"/>
            <a:ext cx="3243185" cy="1898718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5322895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E5F5F9-4492-43C4-B1A7-86A03293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209" y="792337"/>
            <a:ext cx="8449582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Server-Side routing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FD206-90E2-4E0A-867E-D22E171F9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137" y="3538174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/>
              <a:t>A quick overview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98645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B4E39D1-2BED-49DA-A0CF-4A0C16A61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274" y="198061"/>
            <a:ext cx="9727452" cy="646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414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B4E39D1-2BED-49DA-A0CF-4A0C16A61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274" y="198061"/>
            <a:ext cx="9727452" cy="646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524603-DBBD-4248-A25B-ED0908C21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273" y="198060"/>
            <a:ext cx="9727451" cy="646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81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4309F57-B331-41A7-9154-15EC2AF45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845162" cy="6858000"/>
          </a:xfrm>
          <a:custGeom>
            <a:avLst/>
            <a:gdLst>
              <a:gd name="connsiteX0" fmla="*/ 0 w 8845162"/>
              <a:gd name="connsiteY0" fmla="*/ 0 h 6858000"/>
              <a:gd name="connsiteX1" fmla="*/ 6265248 w 8845162"/>
              <a:gd name="connsiteY1" fmla="*/ 0 h 6858000"/>
              <a:gd name="connsiteX2" fmla="*/ 7537703 w 8845162"/>
              <a:gd name="connsiteY2" fmla="*/ 0 h 6858000"/>
              <a:gd name="connsiteX3" fmla="*/ 8845162 w 8845162"/>
              <a:gd name="connsiteY3" fmla="*/ 0 h 6858000"/>
              <a:gd name="connsiteX4" fmla="*/ 8845162 w 8845162"/>
              <a:gd name="connsiteY4" fmla="*/ 6858000 h 6858000"/>
              <a:gd name="connsiteX5" fmla="*/ 7537703 w 8845162"/>
              <a:gd name="connsiteY5" fmla="*/ 6858000 h 6858000"/>
              <a:gd name="connsiteX6" fmla="*/ 6265248 w 8845162"/>
              <a:gd name="connsiteY6" fmla="*/ 6858000 h 6858000"/>
              <a:gd name="connsiteX7" fmla="*/ 20957 w 8845162"/>
              <a:gd name="connsiteY7" fmla="*/ 6858000 h 6858000"/>
              <a:gd name="connsiteX8" fmla="*/ 46002 w 8845162"/>
              <a:gd name="connsiteY8" fmla="*/ 6702325 h 6858000"/>
              <a:gd name="connsiteX9" fmla="*/ 69870 w 8845162"/>
              <a:gd name="connsiteY9" fmla="*/ 6547334 h 6858000"/>
              <a:gd name="connsiteX10" fmla="*/ 93234 w 8845162"/>
              <a:gd name="connsiteY10" fmla="*/ 6391658 h 6858000"/>
              <a:gd name="connsiteX11" fmla="*/ 113237 w 8845162"/>
              <a:gd name="connsiteY11" fmla="*/ 6235295 h 6858000"/>
              <a:gd name="connsiteX12" fmla="*/ 133409 w 8845162"/>
              <a:gd name="connsiteY12" fmla="*/ 6079619 h 6858000"/>
              <a:gd name="connsiteX13" fmla="*/ 152234 w 8845162"/>
              <a:gd name="connsiteY13" fmla="*/ 5923256 h 6858000"/>
              <a:gd name="connsiteX14" fmla="*/ 168370 w 8845162"/>
              <a:gd name="connsiteY14" fmla="*/ 5768951 h 6858000"/>
              <a:gd name="connsiteX15" fmla="*/ 183667 w 8845162"/>
              <a:gd name="connsiteY15" fmla="*/ 5612589 h 6858000"/>
              <a:gd name="connsiteX16" fmla="*/ 197619 w 8845162"/>
              <a:gd name="connsiteY16" fmla="*/ 5456912 h 6858000"/>
              <a:gd name="connsiteX17" fmla="*/ 209720 w 8845162"/>
              <a:gd name="connsiteY17" fmla="*/ 5303979 h 6858000"/>
              <a:gd name="connsiteX18" fmla="*/ 221823 w 8845162"/>
              <a:gd name="connsiteY18" fmla="*/ 5148988 h 6858000"/>
              <a:gd name="connsiteX19" fmla="*/ 231908 w 8845162"/>
              <a:gd name="connsiteY19" fmla="*/ 4996055 h 6858000"/>
              <a:gd name="connsiteX20" fmla="*/ 239808 w 8845162"/>
              <a:gd name="connsiteY20" fmla="*/ 4843121 h 6858000"/>
              <a:gd name="connsiteX21" fmla="*/ 248045 w 8845162"/>
              <a:gd name="connsiteY21" fmla="*/ 4690874 h 6858000"/>
              <a:gd name="connsiteX22" fmla="*/ 254936 w 8845162"/>
              <a:gd name="connsiteY22" fmla="*/ 4539998 h 6858000"/>
              <a:gd name="connsiteX23" fmla="*/ 259811 w 8845162"/>
              <a:gd name="connsiteY23" fmla="*/ 4390493 h 6858000"/>
              <a:gd name="connsiteX24" fmla="*/ 264014 w 8845162"/>
              <a:gd name="connsiteY24" fmla="*/ 4240989 h 6858000"/>
              <a:gd name="connsiteX25" fmla="*/ 268047 w 8845162"/>
              <a:gd name="connsiteY25" fmla="*/ 4092856 h 6858000"/>
              <a:gd name="connsiteX26" fmla="*/ 269897 w 8845162"/>
              <a:gd name="connsiteY26" fmla="*/ 3946781 h 6858000"/>
              <a:gd name="connsiteX27" fmla="*/ 271913 w 8845162"/>
              <a:gd name="connsiteY27" fmla="*/ 3800705 h 6858000"/>
              <a:gd name="connsiteX28" fmla="*/ 272922 w 8845162"/>
              <a:gd name="connsiteY28" fmla="*/ 3656687 h 6858000"/>
              <a:gd name="connsiteX29" fmla="*/ 271913 w 8845162"/>
              <a:gd name="connsiteY29" fmla="*/ 3514041 h 6858000"/>
              <a:gd name="connsiteX30" fmla="*/ 271913 w 8845162"/>
              <a:gd name="connsiteY30" fmla="*/ 3372766 h 6858000"/>
              <a:gd name="connsiteX31" fmla="*/ 269897 w 8845162"/>
              <a:gd name="connsiteY31" fmla="*/ 3232863 h 6858000"/>
              <a:gd name="connsiteX32" fmla="*/ 266871 w 8845162"/>
              <a:gd name="connsiteY32" fmla="*/ 3095703 h 6858000"/>
              <a:gd name="connsiteX33" fmla="*/ 264014 w 8845162"/>
              <a:gd name="connsiteY33" fmla="*/ 2959915 h 6858000"/>
              <a:gd name="connsiteX34" fmla="*/ 260820 w 8845162"/>
              <a:gd name="connsiteY34" fmla="*/ 2826869 h 6858000"/>
              <a:gd name="connsiteX35" fmla="*/ 255946 w 8845162"/>
              <a:gd name="connsiteY35" fmla="*/ 2694510 h 6858000"/>
              <a:gd name="connsiteX36" fmla="*/ 250734 w 8845162"/>
              <a:gd name="connsiteY36" fmla="*/ 2564209 h 6858000"/>
              <a:gd name="connsiteX37" fmla="*/ 246028 w 8845162"/>
              <a:gd name="connsiteY37" fmla="*/ 2436650 h 6858000"/>
              <a:gd name="connsiteX38" fmla="*/ 232749 w 8845162"/>
              <a:gd name="connsiteY38" fmla="*/ 2187704 h 6858000"/>
              <a:gd name="connsiteX39" fmla="*/ 218630 w 8845162"/>
              <a:gd name="connsiteY39" fmla="*/ 1949046 h 6858000"/>
              <a:gd name="connsiteX40" fmla="*/ 203837 w 8845162"/>
              <a:gd name="connsiteY40" fmla="*/ 1719989 h 6858000"/>
              <a:gd name="connsiteX41" fmla="*/ 187532 w 8845162"/>
              <a:gd name="connsiteY41" fmla="*/ 1503276 h 6858000"/>
              <a:gd name="connsiteX42" fmla="*/ 170555 w 8845162"/>
              <a:gd name="connsiteY42" fmla="*/ 1296164 h 6858000"/>
              <a:gd name="connsiteX43" fmla="*/ 152234 w 8845162"/>
              <a:gd name="connsiteY43" fmla="*/ 1104140 h 6858000"/>
              <a:gd name="connsiteX44" fmla="*/ 134248 w 8845162"/>
              <a:gd name="connsiteY44" fmla="*/ 923775 h 6858000"/>
              <a:gd name="connsiteX45" fmla="*/ 116263 w 8845162"/>
              <a:gd name="connsiteY45" fmla="*/ 757811 h 6858000"/>
              <a:gd name="connsiteX46" fmla="*/ 99286 w 8845162"/>
              <a:gd name="connsiteY46" fmla="*/ 605564 h 6858000"/>
              <a:gd name="connsiteX47" fmla="*/ 83149 w 8845162"/>
              <a:gd name="connsiteY47" fmla="*/ 470461 h 6858000"/>
              <a:gd name="connsiteX48" fmla="*/ 67853 w 8845162"/>
              <a:gd name="connsiteY48" fmla="*/ 348389 h 6858000"/>
              <a:gd name="connsiteX49" fmla="*/ 55078 w 8845162"/>
              <a:gd name="connsiteY49" fmla="*/ 245519 h 6858000"/>
              <a:gd name="connsiteX50" fmla="*/ 42976 w 8845162"/>
              <a:gd name="connsiteY50" fmla="*/ 159108 h 6858000"/>
              <a:gd name="connsiteX51" fmla="*/ 25662 w 8845162"/>
              <a:gd name="connsiteY51" fmla="*/ 40464 h 6858000"/>
              <a:gd name="connsiteX52" fmla="*/ 19779 w 8845162"/>
              <a:gd name="connsiteY52" fmla="*/ 2 h 6858000"/>
              <a:gd name="connsiteX53" fmla="*/ 26532 w 8845162"/>
              <a:gd name="connsiteY53" fmla="*/ 2 h 6858000"/>
              <a:gd name="connsiteX54" fmla="*/ 26532 w 8845162"/>
              <a:gd name="connsiteY54" fmla="*/ 1 h 6858000"/>
              <a:gd name="connsiteX55" fmla="*/ 0 w 8845162"/>
              <a:gd name="connsiteY5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45162" h="6858000">
                <a:moveTo>
                  <a:pt x="0" y="0"/>
                </a:moveTo>
                <a:lnTo>
                  <a:pt x="6265248" y="0"/>
                </a:lnTo>
                <a:lnTo>
                  <a:pt x="7537703" y="0"/>
                </a:lnTo>
                <a:lnTo>
                  <a:pt x="8845162" y="0"/>
                </a:lnTo>
                <a:lnTo>
                  <a:pt x="8845162" y="6858000"/>
                </a:lnTo>
                <a:lnTo>
                  <a:pt x="7537703" y="6858000"/>
                </a:lnTo>
                <a:lnTo>
                  <a:pt x="6265248" y="6858000"/>
                </a:lnTo>
                <a:lnTo>
                  <a:pt x="20957" y="6858000"/>
                </a:lnTo>
                <a:lnTo>
                  <a:pt x="46002" y="6702325"/>
                </a:lnTo>
                <a:lnTo>
                  <a:pt x="69870" y="6547334"/>
                </a:lnTo>
                <a:lnTo>
                  <a:pt x="93234" y="6391658"/>
                </a:lnTo>
                <a:lnTo>
                  <a:pt x="113237" y="6235295"/>
                </a:lnTo>
                <a:lnTo>
                  <a:pt x="133409" y="6079619"/>
                </a:lnTo>
                <a:lnTo>
                  <a:pt x="152234" y="5923256"/>
                </a:lnTo>
                <a:lnTo>
                  <a:pt x="168370" y="5768951"/>
                </a:lnTo>
                <a:lnTo>
                  <a:pt x="183667" y="5612589"/>
                </a:lnTo>
                <a:lnTo>
                  <a:pt x="197619" y="5456912"/>
                </a:lnTo>
                <a:lnTo>
                  <a:pt x="209720" y="5303979"/>
                </a:lnTo>
                <a:lnTo>
                  <a:pt x="221823" y="5148988"/>
                </a:lnTo>
                <a:lnTo>
                  <a:pt x="231908" y="4996055"/>
                </a:lnTo>
                <a:lnTo>
                  <a:pt x="239808" y="4843121"/>
                </a:lnTo>
                <a:lnTo>
                  <a:pt x="248045" y="4690874"/>
                </a:lnTo>
                <a:lnTo>
                  <a:pt x="254936" y="4539998"/>
                </a:lnTo>
                <a:lnTo>
                  <a:pt x="259811" y="4390493"/>
                </a:lnTo>
                <a:lnTo>
                  <a:pt x="264014" y="4240989"/>
                </a:lnTo>
                <a:lnTo>
                  <a:pt x="268047" y="4092856"/>
                </a:lnTo>
                <a:lnTo>
                  <a:pt x="269897" y="3946781"/>
                </a:lnTo>
                <a:lnTo>
                  <a:pt x="271913" y="3800705"/>
                </a:lnTo>
                <a:lnTo>
                  <a:pt x="272922" y="3656687"/>
                </a:lnTo>
                <a:lnTo>
                  <a:pt x="271913" y="3514041"/>
                </a:lnTo>
                <a:lnTo>
                  <a:pt x="271913" y="3372766"/>
                </a:lnTo>
                <a:lnTo>
                  <a:pt x="269897" y="3232863"/>
                </a:lnTo>
                <a:lnTo>
                  <a:pt x="266871" y="3095703"/>
                </a:lnTo>
                <a:lnTo>
                  <a:pt x="264014" y="2959915"/>
                </a:lnTo>
                <a:lnTo>
                  <a:pt x="260820" y="2826869"/>
                </a:lnTo>
                <a:lnTo>
                  <a:pt x="255946" y="2694510"/>
                </a:lnTo>
                <a:lnTo>
                  <a:pt x="250734" y="2564209"/>
                </a:lnTo>
                <a:lnTo>
                  <a:pt x="246028" y="2436650"/>
                </a:lnTo>
                <a:lnTo>
                  <a:pt x="232749" y="2187704"/>
                </a:lnTo>
                <a:lnTo>
                  <a:pt x="218630" y="1949046"/>
                </a:lnTo>
                <a:lnTo>
                  <a:pt x="203837" y="1719989"/>
                </a:lnTo>
                <a:lnTo>
                  <a:pt x="187532" y="1503276"/>
                </a:lnTo>
                <a:lnTo>
                  <a:pt x="170555" y="1296164"/>
                </a:lnTo>
                <a:lnTo>
                  <a:pt x="152234" y="1104140"/>
                </a:lnTo>
                <a:lnTo>
                  <a:pt x="134248" y="923775"/>
                </a:lnTo>
                <a:lnTo>
                  <a:pt x="116263" y="757811"/>
                </a:lnTo>
                <a:lnTo>
                  <a:pt x="99286" y="605564"/>
                </a:lnTo>
                <a:lnTo>
                  <a:pt x="83149" y="470461"/>
                </a:lnTo>
                <a:lnTo>
                  <a:pt x="67853" y="348389"/>
                </a:lnTo>
                <a:lnTo>
                  <a:pt x="55078" y="245519"/>
                </a:lnTo>
                <a:lnTo>
                  <a:pt x="42976" y="159108"/>
                </a:lnTo>
                <a:lnTo>
                  <a:pt x="25662" y="40464"/>
                </a:lnTo>
                <a:lnTo>
                  <a:pt x="19779" y="2"/>
                </a:lnTo>
                <a:lnTo>
                  <a:pt x="26532" y="2"/>
                </a:lnTo>
                <a:lnTo>
                  <a:pt x="26532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F7882-24A4-4834-9D8D-56245587F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00743"/>
            <a:ext cx="7402285" cy="1360714"/>
          </a:xfrm>
        </p:spPr>
        <p:txBody>
          <a:bodyPr>
            <a:normAutofit/>
          </a:bodyPr>
          <a:lstStyle/>
          <a:p>
            <a:r>
              <a:rPr lang="en-IN" dirty="0"/>
              <a:t>Serve-side routing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29298-AA59-43D4-B9D5-5DBE83969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1457"/>
            <a:ext cx="7402285" cy="3392110"/>
          </a:xfrm>
        </p:spPr>
        <p:txBody>
          <a:bodyPr>
            <a:normAutofit/>
          </a:bodyPr>
          <a:lstStyle/>
          <a:p>
            <a:r>
              <a:rPr lang="en-IN" dirty="0"/>
              <a:t>A server-side request will cause the whole page to refresh</a:t>
            </a:r>
          </a:p>
          <a:p>
            <a:r>
              <a:rPr lang="en-IN" dirty="0"/>
              <a:t>It will request the data that’s needed for the current page – Not less, not more</a:t>
            </a:r>
          </a:p>
          <a:p>
            <a:r>
              <a:rPr lang="en-IN" dirty="0"/>
              <a:t>This doesn’t mean it’s efficient – e.g. Header/Footer are generally same, yet they will be loaded again.</a:t>
            </a:r>
          </a:p>
          <a:p>
            <a:r>
              <a:rPr lang="en-IN" dirty="0"/>
              <a:t>Deployment is sometimes easier (since server side routing has been the standard since a long time)</a:t>
            </a:r>
          </a:p>
          <a:p>
            <a:r>
              <a:rPr lang="en-IN" dirty="0"/>
              <a:t>If not optimized, full page render can be expensive</a:t>
            </a:r>
          </a:p>
        </p:txBody>
      </p:sp>
    </p:spTree>
    <p:extLst>
      <p:ext uri="{BB962C8B-B14F-4D97-AF65-F5344CB8AC3E}">
        <p14:creationId xmlns:p14="http://schemas.microsoft.com/office/powerpoint/2010/main" val="2214714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265714"/>
            <a:ext cx="3243185" cy="1898718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5322895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E5F5F9-4492-43C4-B1A7-86A03293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209" y="792337"/>
            <a:ext cx="8449582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Client-Side routing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FD206-90E2-4E0A-867E-D22E171F9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137" y="3538174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dirty="0"/>
              <a:t>A quick overview</a:t>
            </a:r>
          </a:p>
        </p:txBody>
      </p:sp>
    </p:spTree>
    <p:extLst>
      <p:ext uri="{BB962C8B-B14F-4D97-AF65-F5344CB8AC3E}">
        <p14:creationId xmlns:p14="http://schemas.microsoft.com/office/powerpoint/2010/main" val="291853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B86E162-EE69-4017-ADF1-6526E5B6F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099" y="398388"/>
            <a:ext cx="9507801" cy="606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89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0B9E026-9BA2-47C6-9DC4-4FC06F51A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96" y="273271"/>
            <a:ext cx="9884831" cy="63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5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AFC2906-B231-45DE-9FD3-0D6C6B2CB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344" y="643467"/>
            <a:ext cx="86373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46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4309F57-B331-41A7-9154-15EC2AF45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845162" cy="6858000"/>
          </a:xfrm>
          <a:custGeom>
            <a:avLst/>
            <a:gdLst>
              <a:gd name="connsiteX0" fmla="*/ 0 w 8845162"/>
              <a:gd name="connsiteY0" fmla="*/ 0 h 6858000"/>
              <a:gd name="connsiteX1" fmla="*/ 6265248 w 8845162"/>
              <a:gd name="connsiteY1" fmla="*/ 0 h 6858000"/>
              <a:gd name="connsiteX2" fmla="*/ 7537703 w 8845162"/>
              <a:gd name="connsiteY2" fmla="*/ 0 h 6858000"/>
              <a:gd name="connsiteX3" fmla="*/ 8845162 w 8845162"/>
              <a:gd name="connsiteY3" fmla="*/ 0 h 6858000"/>
              <a:gd name="connsiteX4" fmla="*/ 8845162 w 8845162"/>
              <a:gd name="connsiteY4" fmla="*/ 6858000 h 6858000"/>
              <a:gd name="connsiteX5" fmla="*/ 7537703 w 8845162"/>
              <a:gd name="connsiteY5" fmla="*/ 6858000 h 6858000"/>
              <a:gd name="connsiteX6" fmla="*/ 6265248 w 8845162"/>
              <a:gd name="connsiteY6" fmla="*/ 6858000 h 6858000"/>
              <a:gd name="connsiteX7" fmla="*/ 20957 w 8845162"/>
              <a:gd name="connsiteY7" fmla="*/ 6858000 h 6858000"/>
              <a:gd name="connsiteX8" fmla="*/ 46002 w 8845162"/>
              <a:gd name="connsiteY8" fmla="*/ 6702325 h 6858000"/>
              <a:gd name="connsiteX9" fmla="*/ 69870 w 8845162"/>
              <a:gd name="connsiteY9" fmla="*/ 6547334 h 6858000"/>
              <a:gd name="connsiteX10" fmla="*/ 93234 w 8845162"/>
              <a:gd name="connsiteY10" fmla="*/ 6391658 h 6858000"/>
              <a:gd name="connsiteX11" fmla="*/ 113237 w 8845162"/>
              <a:gd name="connsiteY11" fmla="*/ 6235295 h 6858000"/>
              <a:gd name="connsiteX12" fmla="*/ 133409 w 8845162"/>
              <a:gd name="connsiteY12" fmla="*/ 6079619 h 6858000"/>
              <a:gd name="connsiteX13" fmla="*/ 152234 w 8845162"/>
              <a:gd name="connsiteY13" fmla="*/ 5923256 h 6858000"/>
              <a:gd name="connsiteX14" fmla="*/ 168370 w 8845162"/>
              <a:gd name="connsiteY14" fmla="*/ 5768951 h 6858000"/>
              <a:gd name="connsiteX15" fmla="*/ 183667 w 8845162"/>
              <a:gd name="connsiteY15" fmla="*/ 5612589 h 6858000"/>
              <a:gd name="connsiteX16" fmla="*/ 197619 w 8845162"/>
              <a:gd name="connsiteY16" fmla="*/ 5456912 h 6858000"/>
              <a:gd name="connsiteX17" fmla="*/ 209720 w 8845162"/>
              <a:gd name="connsiteY17" fmla="*/ 5303979 h 6858000"/>
              <a:gd name="connsiteX18" fmla="*/ 221823 w 8845162"/>
              <a:gd name="connsiteY18" fmla="*/ 5148988 h 6858000"/>
              <a:gd name="connsiteX19" fmla="*/ 231908 w 8845162"/>
              <a:gd name="connsiteY19" fmla="*/ 4996055 h 6858000"/>
              <a:gd name="connsiteX20" fmla="*/ 239808 w 8845162"/>
              <a:gd name="connsiteY20" fmla="*/ 4843121 h 6858000"/>
              <a:gd name="connsiteX21" fmla="*/ 248045 w 8845162"/>
              <a:gd name="connsiteY21" fmla="*/ 4690874 h 6858000"/>
              <a:gd name="connsiteX22" fmla="*/ 254936 w 8845162"/>
              <a:gd name="connsiteY22" fmla="*/ 4539998 h 6858000"/>
              <a:gd name="connsiteX23" fmla="*/ 259811 w 8845162"/>
              <a:gd name="connsiteY23" fmla="*/ 4390493 h 6858000"/>
              <a:gd name="connsiteX24" fmla="*/ 264014 w 8845162"/>
              <a:gd name="connsiteY24" fmla="*/ 4240989 h 6858000"/>
              <a:gd name="connsiteX25" fmla="*/ 268047 w 8845162"/>
              <a:gd name="connsiteY25" fmla="*/ 4092856 h 6858000"/>
              <a:gd name="connsiteX26" fmla="*/ 269897 w 8845162"/>
              <a:gd name="connsiteY26" fmla="*/ 3946781 h 6858000"/>
              <a:gd name="connsiteX27" fmla="*/ 271913 w 8845162"/>
              <a:gd name="connsiteY27" fmla="*/ 3800705 h 6858000"/>
              <a:gd name="connsiteX28" fmla="*/ 272922 w 8845162"/>
              <a:gd name="connsiteY28" fmla="*/ 3656687 h 6858000"/>
              <a:gd name="connsiteX29" fmla="*/ 271913 w 8845162"/>
              <a:gd name="connsiteY29" fmla="*/ 3514041 h 6858000"/>
              <a:gd name="connsiteX30" fmla="*/ 271913 w 8845162"/>
              <a:gd name="connsiteY30" fmla="*/ 3372766 h 6858000"/>
              <a:gd name="connsiteX31" fmla="*/ 269897 w 8845162"/>
              <a:gd name="connsiteY31" fmla="*/ 3232863 h 6858000"/>
              <a:gd name="connsiteX32" fmla="*/ 266871 w 8845162"/>
              <a:gd name="connsiteY32" fmla="*/ 3095703 h 6858000"/>
              <a:gd name="connsiteX33" fmla="*/ 264014 w 8845162"/>
              <a:gd name="connsiteY33" fmla="*/ 2959915 h 6858000"/>
              <a:gd name="connsiteX34" fmla="*/ 260820 w 8845162"/>
              <a:gd name="connsiteY34" fmla="*/ 2826869 h 6858000"/>
              <a:gd name="connsiteX35" fmla="*/ 255946 w 8845162"/>
              <a:gd name="connsiteY35" fmla="*/ 2694510 h 6858000"/>
              <a:gd name="connsiteX36" fmla="*/ 250734 w 8845162"/>
              <a:gd name="connsiteY36" fmla="*/ 2564209 h 6858000"/>
              <a:gd name="connsiteX37" fmla="*/ 246028 w 8845162"/>
              <a:gd name="connsiteY37" fmla="*/ 2436650 h 6858000"/>
              <a:gd name="connsiteX38" fmla="*/ 232749 w 8845162"/>
              <a:gd name="connsiteY38" fmla="*/ 2187704 h 6858000"/>
              <a:gd name="connsiteX39" fmla="*/ 218630 w 8845162"/>
              <a:gd name="connsiteY39" fmla="*/ 1949046 h 6858000"/>
              <a:gd name="connsiteX40" fmla="*/ 203837 w 8845162"/>
              <a:gd name="connsiteY40" fmla="*/ 1719989 h 6858000"/>
              <a:gd name="connsiteX41" fmla="*/ 187532 w 8845162"/>
              <a:gd name="connsiteY41" fmla="*/ 1503276 h 6858000"/>
              <a:gd name="connsiteX42" fmla="*/ 170555 w 8845162"/>
              <a:gd name="connsiteY42" fmla="*/ 1296164 h 6858000"/>
              <a:gd name="connsiteX43" fmla="*/ 152234 w 8845162"/>
              <a:gd name="connsiteY43" fmla="*/ 1104140 h 6858000"/>
              <a:gd name="connsiteX44" fmla="*/ 134248 w 8845162"/>
              <a:gd name="connsiteY44" fmla="*/ 923775 h 6858000"/>
              <a:gd name="connsiteX45" fmla="*/ 116263 w 8845162"/>
              <a:gd name="connsiteY45" fmla="*/ 757811 h 6858000"/>
              <a:gd name="connsiteX46" fmla="*/ 99286 w 8845162"/>
              <a:gd name="connsiteY46" fmla="*/ 605564 h 6858000"/>
              <a:gd name="connsiteX47" fmla="*/ 83149 w 8845162"/>
              <a:gd name="connsiteY47" fmla="*/ 470461 h 6858000"/>
              <a:gd name="connsiteX48" fmla="*/ 67853 w 8845162"/>
              <a:gd name="connsiteY48" fmla="*/ 348389 h 6858000"/>
              <a:gd name="connsiteX49" fmla="*/ 55078 w 8845162"/>
              <a:gd name="connsiteY49" fmla="*/ 245519 h 6858000"/>
              <a:gd name="connsiteX50" fmla="*/ 42976 w 8845162"/>
              <a:gd name="connsiteY50" fmla="*/ 159108 h 6858000"/>
              <a:gd name="connsiteX51" fmla="*/ 25662 w 8845162"/>
              <a:gd name="connsiteY51" fmla="*/ 40464 h 6858000"/>
              <a:gd name="connsiteX52" fmla="*/ 19779 w 8845162"/>
              <a:gd name="connsiteY52" fmla="*/ 2 h 6858000"/>
              <a:gd name="connsiteX53" fmla="*/ 26532 w 8845162"/>
              <a:gd name="connsiteY53" fmla="*/ 2 h 6858000"/>
              <a:gd name="connsiteX54" fmla="*/ 26532 w 8845162"/>
              <a:gd name="connsiteY54" fmla="*/ 1 h 6858000"/>
              <a:gd name="connsiteX55" fmla="*/ 0 w 8845162"/>
              <a:gd name="connsiteY5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45162" h="6858000">
                <a:moveTo>
                  <a:pt x="0" y="0"/>
                </a:moveTo>
                <a:lnTo>
                  <a:pt x="6265248" y="0"/>
                </a:lnTo>
                <a:lnTo>
                  <a:pt x="7537703" y="0"/>
                </a:lnTo>
                <a:lnTo>
                  <a:pt x="8845162" y="0"/>
                </a:lnTo>
                <a:lnTo>
                  <a:pt x="8845162" y="6858000"/>
                </a:lnTo>
                <a:lnTo>
                  <a:pt x="7537703" y="6858000"/>
                </a:lnTo>
                <a:lnTo>
                  <a:pt x="6265248" y="6858000"/>
                </a:lnTo>
                <a:lnTo>
                  <a:pt x="20957" y="6858000"/>
                </a:lnTo>
                <a:lnTo>
                  <a:pt x="46002" y="6702325"/>
                </a:lnTo>
                <a:lnTo>
                  <a:pt x="69870" y="6547334"/>
                </a:lnTo>
                <a:lnTo>
                  <a:pt x="93234" y="6391658"/>
                </a:lnTo>
                <a:lnTo>
                  <a:pt x="113237" y="6235295"/>
                </a:lnTo>
                <a:lnTo>
                  <a:pt x="133409" y="6079619"/>
                </a:lnTo>
                <a:lnTo>
                  <a:pt x="152234" y="5923256"/>
                </a:lnTo>
                <a:lnTo>
                  <a:pt x="168370" y="5768951"/>
                </a:lnTo>
                <a:lnTo>
                  <a:pt x="183667" y="5612589"/>
                </a:lnTo>
                <a:lnTo>
                  <a:pt x="197619" y="5456912"/>
                </a:lnTo>
                <a:lnTo>
                  <a:pt x="209720" y="5303979"/>
                </a:lnTo>
                <a:lnTo>
                  <a:pt x="221823" y="5148988"/>
                </a:lnTo>
                <a:lnTo>
                  <a:pt x="231908" y="4996055"/>
                </a:lnTo>
                <a:lnTo>
                  <a:pt x="239808" y="4843121"/>
                </a:lnTo>
                <a:lnTo>
                  <a:pt x="248045" y="4690874"/>
                </a:lnTo>
                <a:lnTo>
                  <a:pt x="254936" y="4539998"/>
                </a:lnTo>
                <a:lnTo>
                  <a:pt x="259811" y="4390493"/>
                </a:lnTo>
                <a:lnTo>
                  <a:pt x="264014" y="4240989"/>
                </a:lnTo>
                <a:lnTo>
                  <a:pt x="268047" y="4092856"/>
                </a:lnTo>
                <a:lnTo>
                  <a:pt x="269897" y="3946781"/>
                </a:lnTo>
                <a:lnTo>
                  <a:pt x="271913" y="3800705"/>
                </a:lnTo>
                <a:lnTo>
                  <a:pt x="272922" y="3656687"/>
                </a:lnTo>
                <a:lnTo>
                  <a:pt x="271913" y="3514041"/>
                </a:lnTo>
                <a:lnTo>
                  <a:pt x="271913" y="3372766"/>
                </a:lnTo>
                <a:lnTo>
                  <a:pt x="269897" y="3232863"/>
                </a:lnTo>
                <a:lnTo>
                  <a:pt x="266871" y="3095703"/>
                </a:lnTo>
                <a:lnTo>
                  <a:pt x="264014" y="2959915"/>
                </a:lnTo>
                <a:lnTo>
                  <a:pt x="260820" y="2826869"/>
                </a:lnTo>
                <a:lnTo>
                  <a:pt x="255946" y="2694510"/>
                </a:lnTo>
                <a:lnTo>
                  <a:pt x="250734" y="2564209"/>
                </a:lnTo>
                <a:lnTo>
                  <a:pt x="246028" y="2436650"/>
                </a:lnTo>
                <a:lnTo>
                  <a:pt x="232749" y="2187704"/>
                </a:lnTo>
                <a:lnTo>
                  <a:pt x="218630" y="1949046"/>
                </a:lnTo>
                <a:lnTo>
                  <a:pt x="203837" y="1719989"/>
                </a:lnTo>
                <a:lnTo>
                  <a:pt x="187532" y="1503276"/>
                </a:lnTo>
                <a:lnTo>
                  <a:pt x="170555" y="1296164"/>
                </a:lnTo>
                <a:lnTo>
                  <a:pt x="152234" y="1104140"/>
                </a:lnTo>
                <a:lnTo>
                  <a:pt x="134248" y="923775"/>
                </a:lnTo>
                <a:lnTo>
                  <a:pt x="116263" y="757811"/>
                </a:lnTo>
                <a:lnTo>
                  <a:pt x="99286" y="605564"/>
                </a:lnTo>
                <a:lnTo>
                  <a:pt x="83149" y="470461"/>
                </a:lnTo>
                <a:lnTo>
                  <a:pt x="67853" y="348389"/>
                </a:lnTo>
                <a:lnTo>
                  <a:pt x="55078" y="245519"/>
                </a:lnTo>
                <a:lnTo>
                  <a:pt x="42976" y="159108"/>
                </a:lnTo>
                <a:lnTo>
                  <a:pt x="25662" y="40464"/>
                </a:lnTo>
                <a:lnTo>
                  <a:pt x="19779" y="2"/>
                </a:lnTo>
                <a:lnTo>
                  <a:pt x="26532" y="2"/>
                </a:lnTo>
                <a:lnTo>
                  <a:pt x="26532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F7882-24A4-4834-9D8D-56245587F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00743"/>
            <a:ext cx="7402285" cy="1360714"/>
          </a:xfrm>
        </p:spPr>
        <p:txBody>
          <a:bodyPr>
            <a:normAutofit/>
          </a:bodyPr>
          <a:lstStyle/>
          <a:p>
            <a:r>
              <a:rPr lang="en-IN" dirty="0"/>
              <a:t>CLIENT-side routing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29298-AA59-43D4-B9D5-5DBE83969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1457"/>
            <a:ext cx="7402285" cy="3392110"/>
          </a:xfrm>
        </p:spPr>
        <p:txBody>
          <a:bodyPr>
            <a:normAutofit/>
          </a:bodyPr>
          <a:lstStyle/>
          <a:p>
            <a:r>
              <a:rPr lang="en-IN" dirty="0"/>
              <a:t>Routing is internally handled by client side JS</a:t>
            </a:r>
          </a:p>
          <a:p>
            <a:r>
              <a:rPr lang="en-IN" dirty="0"/>
              <a:t>Routing between views looks more smooth as there’s no “full page reload”</a:t>
            </a:r>
          </a:p>
          <a:p>
            <a:r>
              <a:rPr lang="en-IN" dirty="0"/>
              <a:t>Redundant components don’t need to be loaded again and again (e.g. Header/Footer)</a:t>
            </a:r>
          </a:p>
          <a:p>
            <a:r>
              <a:rPr lang="en-IN" dirty="0"/>
              <a:t>Again, this doesn’t mean it’s more efficient, since most of the client side JS is loaded on the first request, so the initial loading time can be relatively high.</a:t>
            </a:r>
          </a:p>
          <a:p>
            <a:r>
              <a:rPr lang="en-IN" dirty="0"/>
              <a:t>Requires more set-up on client side</a:t>
            </a:r>
          </a:p>
          <a:p>
            <a:r>
              <a:rPr lang="en-IN" dirty="0"/>
              <a:t>Can affect search engine results.</a:t>
            </a:r>
          </a:p>
        </p:txBody>
      </p:sp>
    </p:spTree>
    <p:extLst>
      <p:ext uri="{BB962C8B-B14F-4D97-AF65-F5344CB8AC3E}">
        <p14:creationId xmlns:p14="http://schemas.microsoft.com/office/powerpoint/2010/main" val="311127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6D95BA-5DEA-4969-83AE-052DB82D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icrophone with stage lights">
            <a:extLst>
              <a:ext uri="{FF2B5EF4-FFF2-40B4-BE49-F238E27FC236}">
                <a16:creationId xmlns:a16="http://schemas.microsoft.com/office/drawing/2014/main" id="{ECBF0FCF-5BC9-451E-BD95-C8169834C2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5260" b="91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800B4-E2EB-4FD9-B4E0-A623C983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Let’s see a 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31148-3313-4F61-B77B-CDF6DC01D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dirty="0"/>
              <a:t>http://madhavbahl.tech/portfolio/</a:t>
            </a:r>
          </a:p>
        </p:txBody>
      </p:sp>
    </p:spTree>
    <p:extLst>
      <p:ext uri="{BB962C8B-B14F-4D97-AF65-F5344CB8AC3E}">
        <p14:creationId xmlns:p14="http://schemas.microsoft.com/office/powerpoint/2010/main" val="834759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265714"/>
            <a:ext cx="3243185" cy="1898718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5322895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3A6DA8-10C3-4486-A7E3-02184D01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209" y="792337"/>
            <a:ext cx="8449582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Let’s code out our</a:t>
            </a:r>
            <a:br>
              <a:rPr lang="en-US" sz="4800" dirty="0"/>
            </a:br>
            <a:r>
              <a:rPr lang="en-US" sz="4800" dirty="0"/>
              <a:t>multi-page app!</a:t>
            </a:r>
          </a:p>
        </p:txBody>
      </p:sp>
    </p:spTree>
    <p:extLst>
      <p:ext uri="{BB962C8B-B14F-4D97-AF65-F5344CB8AC3E}">
        <p14:creationId xmlns:p14="http://schemas.microsoft.com/office/powerpoint/2010/main" val="2318618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B0269-A6B4-4131-A084-2A6A3857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IN" b="1"/>
              <a:t>When and why do we need ‘exact’?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0412A-3E94-463E-94D5-6434A263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IN"/>
              <a:t>React router matches the URL route in browser with the routes we define</a:t>
            </a:r>
          </a:p>
          <a:p>
            <a:r>
              <a:rPr lang="en-IN"/>
              <a:t>The match is more like a “contains” check</a:t>
            </a:r>
          </a:p>
          <a:p>
            <a:r>
              <a:rPr lang="en-IN"/>
              <a:t>Therefore, ‘/’ will match with both ‘/’ and ‘/about’</a:t>
            </a:r>
          </a:p>
          <a:p>
            <a:r>
              <a:rPr lang="en-IN"/>
              <a:t>‘/projects’ will match with both ‘/projects’ and ‘projects/25’</a:t>
            </a:r>
          </a:p>
          <a:p>
            <a:r>
              <a:rPr lang="en-IN"/>
              <a:t>To prevent this, we use the ‘exact’ check!</a:t>
            </a:r>
          </a:p>
        </p:txBody>
      </p:sp>
    </p:spTree>
    <p:extLst>
      <p:ext uri="{BB962C8B-B14F-4D97-AF65-F5344CB8AC3E}">
        <p14:creationId xmlns:p14="http://schemas.microsoft.com/office/powerpoint/2010/main" val="3362114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AC108-3E2B-47D3-B65D-7279F8E2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IN" dirty="0"/>
              <a:t>Programmatic navigation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41516-CA94-4C63-ACFE-4C748CFAE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IN" dirty="0"/>
              <a:t>Not every-time the user will specifically click on a button to change the page</a:t>
            </a:r>
          </a:p>
          <a:p>
            <a:r>
              <a:rPr lang="en-IN" dirty="0"/>
              <a:t>For example –</a:t>
            </a:r>
          </a:p>
          <a:p>
            <a:pPr lvl="1"/>
            <a:r>
              <a:rPr lang="en-IN" dirty="0"/>
              <a:t>Showing the profile after sign in was successful</a:t>
            </a:r>
          </a:p>
          <a:p>
            <a:pPr lvl="1"/>
            <a:r>
              <a:rPr lang="en-IN" dirty="0"/>
              <a:t>Removing the splash screen after (say) 2 seconds</a:t>
            </a:r>
          </a:p>
          <a:p>
            <a:r>
              <a:rPr lang="en-IN" dirty="0"/>
              <a:t>React router also gives us a provision of navigating programmatically!</a:t>
            </a:r>
          </a:p>
          <a:p>
            <a:r>
              <a:rPr lang="en-IN" dirty="0"/>
              <a:t>We can use the history object to go back, or go to a specific page.</a:t>
            </a:r>
          </a:p>
        </p:txBody>
      </p:sp>
    </p:spTree>
    <p:extLst>
      <p:ext uri="{BB962C8B-B14F-4D97-AF65-F5344CB8AC3E}">
        <p14:creationId xmlns:p14="http://schemas.microsoft.com/office/powerpoint/2010/main" val="2523174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265714"/>
            <a:ext cx="3243185" cy="1898718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5322895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3A6DA8-10C3-4486-A7E3-02184D01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621" y="1385895"/>
            <a:ext cx="8449582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/>
              <a:t>Types of routers</a:t>
            </a:r>
          </a:p>
        </p:txBody>
      </p:sp>
    </p:spTree>
    <p:extLst>
      <p:ext uri="{BB962C8B-B14F-4D97-AF65-F5344CB8AC3E}">
        <p14:creationId xmlns:p14="http://schemas.microsoft.com/office/powerpoint/2010/main" val="3649625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5361-7B71-4A2F-BE68-3197B720A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422" y="489284"/>
            <a:ext cx="10131425" cy="734372"/>
          </a:xfrm>
        </p:spPr>
        <p:txBody>
          <a:bodyPr/>
          <a:lstStyle/>
          <a:p>
            <a:r>
              <a:rPr lang="en-IN" b="1" cap="none" dirty="0"/>
              <a:t>1. Browser 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ABABB-C4D5-4A8C-9AAE-BBC572761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611" y="810572"/>
            <a:ext cx="10131425" cy="137917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IN" dirty="0"/>
              <a:t>localhost:3000</a:t>
            </a:r>
            <a:r>
              <a:rPr lang="en-IN" b="1" dirty="0"/>
              <a:t>/about</a:t>
            </a:r>
          </a:p>
          <a:p>
            <a:pPr>
              <a:spcAft>
                <a:spcPts val="0"/>
              </a:spcAft>
            </a:pPr>
            <a:r>
              <a:rPr lang="en-IN" dirty="0"/>
              <a:t>Everything after the top-level domain is seen as the route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37DCC8-C05D-41B9-A953-0564885B4454}"/>
              </a:ext>
            </a:extLst>
          </p:cNvPr>
          <p:cNvSpPr txBox="1">
            <a:spLocks/>
          </p:cNvSpPr>
          <p:nvPr/>
        </p:nvSpPr>
        <p:spPr>
          <a:xfrm>
            <a:off x="541422" y="2294020"/>
            <a:ext cx="10131425" cy="7343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cap="none" dirty="0"/>
              <a:t>2. Hash Router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F8837F-96F2-4963-B261-96C6E41F1764}"/>
              </a:ext>
            </a:extLst>
          </p:cNvPr>
          <p:cNvSpPr txBox="1">
            <a:spLocks/>
          </p:cNvSpPr>
          <p:nvPr/>
        </p:nvSpPr>
        <p:spPr>
          <a:xfrm>
            <a:off x="613611" y="2615308"/>
            <a:ext cx="10131425" cy="1379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IN" dirty="0"/>
              <a:t>localhost:3000</a:t>
            </a:r>
            <a:r>
              <a:rPr lang="en-IN" b="1" dirty="0"/>
              <a:t>/#/about</a:t>
            </a:r>
          </a:p>
          <a:p>
            <a:pPr>
              <a:spcAft>
                <a:spcPts val="0"/>
              </a:spcAft>
            </a:pPr>
            <a:r>
              <a:rPr lang="en-IN" dirty="0"/>
              <a:t>Everything after the ‘#’ is seen as the route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8CB5F1-B217-4551-95E3-6C48DE8C0D80}"/>
              </a:ext>
            </a:extLst>
          </p:cNvPr>
          <p:cNvSpPr txBox="1">
            <a:spLocks/>
          </p:cNvSpPr>
          <p:nvPr/>
        </p:nvSpPr>
        <p:spPr>
          <a:xfrm>
            <a:off x="541422" y="4098756"/>
            <a:ext cx="10131425" cy="7343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cap="none" dirty="0"/>
              <a:t>3. Memory Router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158D1F-4201-47B1-BAD6-7629926CCE03}"/>
              </a:ext>
            </a:extLst>
          </p:cNvPr>
          <p:cNvSpPr txBox="1">
            <a:spLocks/>
          </p:cNvSpPr>
          <p:nvPr/>
        </p:nvSpPr>
        <p:spPr>
          <a:xfrm>
            <a:off x="613611" y="4420044"/>
            <a:ext cx="10131425" cy="1379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IN" dirty="0"/>
              <a:t>localhost:3000/</a:t>
            </a:r>
            <a:endParaRPr lang="en-IN" b="1" dirty="0"/>
          </a:p>
          <a:p>
            <a:pPr>
              <a:spcAft>
                <a:spcPts val="0"/>
              </a:spcAft>
            </a:pPr>
            <a:r>
              <a:rPr lang="en-IN" dirty="0"/>
              <a:t>Doesn’t use the URL to track the routes</a:t>
            </a:r>
          </a:p>
        </p:txBody>
      </p:sp>
    </p:spTree>
    <p:extLst>
      <p:ext uri="{BB962C8B-B14F-4D97-AF65-F5344CB8AC3E}">
        <p14:creationId xmlns:p14="http://schemas.microsoft.com/office/powerpoint/2010/main" val="1664467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7142A-54F5-4466-BBAA-BBF84D6E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100" b="1" dirty="0"/>
              <a:t>Section 3: understanding the react portals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70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6D95BA-5DEA-4969-83AE-052DB82D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CEE3B40-0719-467B-A4F7-B7D14A4AC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8BDB3A8B-B9EE-42D6-B18D-96224BD92A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3582" b="214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2D1CDE-6BAA-430B-9048-78C5BBF8C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05B15-FEB1-4FB7-A2CB-DDBC87C13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3615" y="3650851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dirty="0"/>
              <a:t>Where will you add the modal component?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3FE40-4A7A-4DFC-8EC4-6EB50D6F0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3116" y="4264434"/>
            <a:ext cx="7197726" cy="5315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 dirty="0"/>
              <a:t>A quick question!</a:t>
            </a:r>
          </a:p>
        </p:txBody>
      </p:sp>
    </p:spTree>
    <p:extLst>
      <p:ext uri="{BB962C8B-B14F-4D97-AF65-F5344CB8AC3E}">
        <p14:creationId xmlns:p14="http://schemas.microsoft.com/office/powerpoint/2010/main" val="116193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32DA31-8308-4F44-87C4-068169AA4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190ED-D165-4683-BBE4-1518FF878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Will it be a child of </a:t>
            </a:r>
            <a:r>
              <a:rPr lang="en-US" sz="4800" b="1"/>
              <a:t>About</a:t>
            </a:r>
            <a:r>
              <a:rPr lang="en-US" sz="4800"/>
              <a:t>?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10AF85-7721-45A5-A562-F4EDB1074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85" y="308807"/>
            <a:ext cx="7404865" cy="62385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5697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32DA31-8308-4F44-87C4-068169AA4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D153F-083D-4DDC-ABC1-951DDAEE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763" y="1554789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React portals allow us to break this usual flow!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05E8A49-1A3E-436D-BDEB-692E474E5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81" y="666801"/>
            <a:ext cx="7697018" cy="552261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9202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32DA31-8308-4F44-87C4-068169AA4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EF9F75-725B-4F88-A931-4F2CD5101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Let’s start coding!</a:t>
            </a:r>
          </a:p>
        </p:txBody>
      </p:sp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6EC38A7F-F3AF-4F35-93E1-A9EBABF44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8132" y="639098"/>
            <a:ext cx="5584720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509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83E6BE4-F0B2-4A9C-8AE3-3E6AD4CF2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52" y="382170"/>
            <a:ext cx="9178895" cy="609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03510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7142A-54F5-4466-BBAA-BBF84D6E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100" b="1" dirty="0"/>
              <a:t>Section 4: implementing the cool designs!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82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9343B-4A54-477B-9B1D-E9DB6AE5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7104" y="2624938"/>
            <a:ext cx="3706762" cy="1608124"/>
          </a:xfrm>
        </p:spPr>
        <p:txBody>
          <a:bodyPr>
            <a:normAutofit/>
          </a:bodyPr>
          <a:lstStyle/>
          <a:p>
            <a:r>
              <a:rPr lang="en-IN" sz="4400" b="1" dirty="0"/>
              <a:t>Our flow for today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CC6F59-7831-497E-A623-F4EE7670C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838315"/>
            <a:ext cx="6897878" cy="519065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298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7142A-54F5-4466-BBAA-BBF84D6E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100" b="1" dirty="0"/>
              <a:t>Section 1: understanding the wireframes and architecture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59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32DA31-8308-4F44-87C4-068169AA4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8503A-F010-4AB7-A8E8-A93470DA0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910" y="4580263"/>
            <a:ext cx="4775473" cy="20557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200" b="1" dirty="0"/>
              <a:t>Various phases in design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20BF13BF-F822-4E8D-8CD1-D9FA00EDA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0251C95-A8B8-482B-9B2C-15BA87ED8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08F711-8969-43E3-A7DF-953262312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4AA45A-0483-48B1-BE0F-62C21218B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D619E5-5ED0-44A1-85EB-93BDA7C08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149A985-B350-42AE-AD3B-6B74E179F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3D50328-EE7A-4297-A048-B92873811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543775-45E6-4680-A778-64E3D435F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EDA04AC-E63A-4A42-A85F-9E32FB82F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3A2EC67-B472-4AA9-A112-DDD0BB683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8C28F3-3683-44FB-94F6-24B173AB3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7062B7-7717-4098-B038-3489B9844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FF800C-B1D9-4F5E-8DB5-B63CD5131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204135A-581A-43F4-B9E6-345123091C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239DC20-1B3B-4C35-BC75-1FE859870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B93B30A-9114-42FA-B3AC-D95615CB6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7BEA997-F65B-413C-A8D0-97FF1969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777B325-2E99-4295-8C82-7341EBE92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8FC0746-F10A-41A2-8015-0DE358743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F3BF9C-DDA0-4F81-9547-053EB4597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AD751D-9941-4C79-90CD-55AFED717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0520504-AD44-4048-A6B5-A460A7C1A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1A07A8-3795-408D-AF47-1EBE603A7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C6E6FD0-27DC-45B8-A52F-8D80AA0E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C247530-4581-48B7-9DA4-24D2C4B1C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D2D15A-2B43-4D93-9713-505D3A1D2E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F2F3F4C-A78A-4B39-A26A-CFC1CC51A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4A919E5-1314-40E6-983B-DE1029256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6E43EFF-48D1-4057-BF1D-F1F9EFFD6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25CA8CF-55E2-4D52-9960-692004D66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8AC9705-BCBF-47AE-8F3E-F1618BA84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0ABA541-10C4-4CE7-BF26-11A471711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4CB43F2-D3A1-4D9E-971D-2C38DC6C4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BC2AFB1-810D-4D65-8F47-6054F4E7D7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911D1EC-8652-4DC7-8461-37B9F81949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90B9897-7135-4E39-BDEA-096D9B5A7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D5DF99B-C4B7-46D7-BB05-F8A5C462A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EC5F9B7-C665-4891-8FBF-6AC2C2E7D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FFF8610-952D-4501-9929-65D96EAC3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C152BA7-E5B1-4059-AD50-2875A19FA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23687-03EA-46EF-858E-409004945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2BEE5EB-7AE2-4314-9C60-075C60EED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2951DA-C087-49F1-B9C4-55C373071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E106FCB-4E57-4512-9AB7-7C33201CF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1AB2A71-2971-4072-8B43-1A0131355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4BEE56B-94E5-4731-AEA3-6653B5D65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CE729D-5308-4590-97A6-FA7683FF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CBBA487-12EF-4D5A-AE64-C3580927B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913B03B-F03F-418B-974F-F89474717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38F4019-64F7-4B7A-8BD8-01A7846E7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1B29259-D209-4BF9-8F09-AC9BF73F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4855B33-C412-4D05-B44E-F9EB1B15E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0295E82-7856-435C-8EA8-028F5A60E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3FC20A-AF01-4DD2-BED6-C85633DA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2AFD455-5DBA-4CD7-8F24-DDF1F8268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276F84-B235-4C15-BEAB-71AC53ACC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A865E87-F6E6-4262-8F94-027EA315FD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3791DB5-AB84-4DFE-86A5-2F80CC735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E243680-2222-4CC7-89AA-CD153AB53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EC878B1-01D4-4B20-9B01-79F7CE531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F979239-9574-4078-8CD8-8C70FC0B5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8536134-D798-4DF8-9305-83B44C05A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FB281E6-202A-4F53-B0BE-23582E60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D1C2ED7-7EA3-4D86-B354-505FBFD1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633E295-D486-4BAC-B3B2-480F1BB68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F7AE55B-5021-46F3-BE33-D459A7BA3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021F9FF-37CF-4039-9BD4-904D1AAD8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8AD4F60-3B7F-4F2A-AC11-E9DADA9DB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399B806-3165-4D8C-8187-C69D6F7BD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3CE12A4-8443-49D7-ADC5-B776A05C5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FC2DBDA-6BEA-4292-9A1E-978A7073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A5AC3DF-CE18-40B2-9B4B-89EC41106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F9DF227-D845-4082-BF39-E7AF0DFD0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9BBD464-360A-4551-A3F9-A86B79099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50D3EE5-E711-48C3-873C-348633247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FB1C1CF-DC7D-456D-B80A-52A8487EA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5639E1F-60B9-4E6C-B4A2-FA4F3E31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BDB4041-9A97-4D91-A192-44B9A5FAC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1F6921C-1389-43C0-9876-EA3DC3B3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5D90A0A-A0BC-41FA-84A9-A0D004F5C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4A0E5CE-A1EC-4BB6-AC4C-A88975191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1740F275-908D-4098-AAB4-C5A704BED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120" y="1731777"/>
            <a:ext cx="1508672" cy="460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3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0C142C-D9B1-4E06-BEF3-8EDC28ED4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429CE2-5BEF-47D1-A08A-3BF63EA69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2930CB-1D67-4249-821B-69788484D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BEA8AD-13E9-4572-813B-21EBE63DB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0" y="0"/>
            <a:ext cx="12188825" cy="2284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B2BCB-4FAB-4596-8D51-5AD73958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en-IN" sz="4400">
                <a:solidFill>
                  <a:srgbClr val="FFFFFF"/>
                </a:solidFill>
              </a:rPr>
              <a:t>List of pages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26DFDA-E17E-4370-9EC3-66BFE8ACC9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7291636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444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10088</TotalTime>
  <Words>623</Words>
  <Application>Microsoft Office PowerPoint</Application>
  <PresentationFormat>Widescreen</PresentationFormat>
  <Paragraphs>95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Celestial</vt:lpstr>
      <vt:lpstr>PowerPoint Presentation</vt:lpstr>
      <vt:lpstr>Download the slides</vt:lpstr>
      <vt:lpstr>What are we going to learn today?</vt:lpstr>
      <vt:lpstr>Let’s see a live demo</vt:lpstr>
      <vt:lpstr>PowerPoint Presentation</vt:lpstr>
      <vt:lpstr>Our flow for today</vt:lpstr>
      <vt:lpstr>Section 1: understanding the wireframes and architecture</vt:lpstr>
      <vt:lpstr>Various phases in design</vt:lpstr>
      <vt:lpstr>List of pages</vt:lpstr>
      <vt:lpstr>Sketch</vt:lpstr>
      <vt:lpstr>Understanding the wireframes</vt:lpstr>
      <vt:lpstr>home</vt:lpstr>
      <vt:lpstr>about</vt:lpstr>
      <vt:lpstr>projects</vt:lpstr>
      <vt:lpstr>skills</vt:lpstr>
      <vt:lpstr>contact</vt:lpstr>
      <vt:lpstr>Let’s finalize the react components!</vt:lpstr>
      <vt:lpstr>HOME</vt:lpstr>
      <vt:lpstr>about</vt:lpstr>
      <vt:lpstr>Projects</vt:lpstr>
      <vt:lpstr>skills</vt:lpstr>
      <vt:lpstr>contact</vt:lpstr>
      <vt:lpstr>Component architecture</vt:lpstr>
      <vt:lpstr>PowerPoint Presentation</vt:lpstr>
      <vt:lpstr>Final designs</vt:lpstr>
      <vt:lpstr>PowerPoint Presentation</vt:lpstr>
      <vt:lpstr>PowerPoint Presentation</vt:lpstr>
      <vt:lpstr>Section 2: understanding the react router</vt:lpstr>
      <vt:lpstr>Let’s set up our app</vt:lpstr>
      <vt:lpstr>What is react router, and why do we need it?</vt:lpstr>
      <vt:lpstr>Server-Side routing </vt:lpstr>
      <vt:lpstr>PowerPoint Presentation</vt:lpstr>
      <vt:lpstr>PowerPoint Presentation</vt:lpstr>
      <vt:lpstr>Serve-side routing </vt:lpstr>
      <vt:lpstr>Client-Side routing </vt:lpstr>
      <vt:lpstr>PowerPoint Presentation</vt:lpstr>
      <vt:lpstr>PowerPoint Presentation</vt:lpstr>
      <vt:lpstr>PowerPoint Presentation</vt:lpstr>
      <vt:lpstr>CLIENT-side routing </vt:lpstr>
      <vt:lpstr>Let’s code out our multi-page app!</vt:lpstr>
      <vt:lpstr>When and why do we need ‘exact’?</vt:lpstr>
      <vt:lpstr>Programmatic navigation</vt:lpstr>
      <vt:lpstr>Types of routers</vt:lpstr>
      <vt:lpstr>1. Browser Router</vt:lpstr>
      <vt:lpstr>Section 3: understanding the react portals</vt:lpstr>
      <vt:lpstr>Where will you add the modal component?</vt:lpstr>
      <vt:lpstr>Will it be a child of About?</vt:lpstr>
      <vt:lpstr>React portals allow us to break this usual flow!</vt:lpstr>
      <vt:lpstr>Let’s start coding!</vt:lpstr>
      <vt:lpstr>Section 4: implementing the cool designs!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Madhav Bahl</dc:creator>
  <cp:lastModifiedBy>Madhav Bahl</cp:lastModifiedBy>
  <cp:revision>45</cp:revision>
  <dcterms:created xsi:type="dcterms:W3CDTF">2021-05-26T14:24:03Z</dcterms:created>
  <dcterms:modified xsi:type="dcterms:W3CDTF">2021-06-02T14:32:45Z</dcterms:modified>
</cp:coreProperties>
</file>